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slideMasters/slideMaster2.xml" ContentType="application/vnd.openxmlformats-officedocument.presentationml.slideMaster+xml"/>
  <Override PartName="/ppt/theme/theme2.xml" ContentType="application/vnd.openxmlformats-officedocument.theme+xml"/>
  <Override PartName="/ppt/slideMasters/slideMaster3.xml" ContentType="application/vnd.openxmlformats-officedocument.presentationml.slideMaster+xml"/>
  <Override PartName="/ppt/theme/theme3.xml" ContentType="application/vnd.openxmlformats-officedocument.theme+xml"/>
  <Override PartName="/ppt/slideMasters/slideMaster4.xml" ContentType="application/vnd.openxmlformats-officedocument.presentationml.slideMaster+xml"/>
  <Override PartName="/ppt/theme/theme4.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Types>
</file>

<file path=_rels/.rels><?xml version="1.0" encoding="UTF-8"?>
<Relationships xmlns="http://schemas.openxmlformats.org/package/2006/relationships"><Relationship Id="rId1" Type="http://schemas.openxmlformats.org/officeDocument/2006/relationships/officeDocument" Target="ppt/presentation.xml"></Relationship><Relationship Id="rId2" Type="http://schemas.openxmlformats.org/package/2006/relationships/metadata/core-properties" Target="docProps/core.xml"></Relationship><Relationship Id="rId3" Type="http://schemas.openxmlformats.org/officeDocument/2006/relationships/extended-properties" Target="docProps/app.xml"></Relationship><Relationship Id="rId4" Type="http://schemas.openxmlformats.org/package/2006/relationships/metadata/thumbnail" Target="docProps/thumbnail.jpeg"></Relationship></Relationships>
</file>

<file path=ppt/presentation.xml><?xml version="1.0" encoding="utf-8"?>
<p:presentation xmlns:a="http://schemas.openxmlformats.org/drawingml/2006/main" xmlns:r="http://schemas.openxmlformats.org/officeDocument/2006/relationships" xmlns:p="http://schemas.openxmlformats.org/presentationml/2006/main" xmlns:p14="http://schemas.microsoft.com/office/powerpoint/2010/main" embedTrueTypeFonts="1" saveSubsetFonts="1">
  <p:sldMasterIdLst>
    <p:sldMasterId id="2147485772" r:id="rId57"/>
    <p:sldMasterId id="2147485773" r:id="rId59"/>
    <p:sldMasterId id="2147485774" r:id="rId61"/>
    <p:sldMasterId id="2147485775" r:id="rId63"/>
  </p:sldMasterIdLst>
  <p:sldIdLst>
    <p:sldId id="256" r:id="rId65"/>
    <p:sldId id="257" r:id="rId66"/>
    <p:sldId id="267" r:id="rId67"/>
    <p:sldId id="262" r:id="rId68"/>
    <p:sldId id="268" r:id="rId69"/>
    <p:sldId id="270" r:id="rId70"/>
    <p:sldId id="415" r:id="rId71"/>
    <p:sldId id="416" r:id="rId72"/>
    <p:sldId id="269" r:id="rId73"/>
    <p:sldId id="414" r:id="rId74"/>
    <p:sldId id="272" r:id="rId75"/>
    <p:sldId id="280" r:id="rId76"/>
    <p:sldId id="271" r:id="rId77"/>
    <p:sldId id="310" r:id="rId78"/>
    <p:sldId id="278" r:id="rId79"/>
    <p:sldId id="311" r:id="rId80"/>
    <p:sldId id="279" r:id="rId81"/>
    <p:sldId id="281" r:id="rId82"/>
    <p:sldId id="282" r:id="rId83"/>
    <p:sldId id="283" r:id="rId84"/>
    <p:sldId id="312" r:id="rId85"/>
    <p:sldId id="284" r:id="rId86"/>
    <p:sldId id="285" r:id="rId87"/>
    <p:sldId id="287" r:id="rId88"/>
    <p:sldId id="288" r:id="rId89"/>
    <p:sldId id="292" r:id="rId90"/>
    <p:sldId id="300" r:id="rId91"/>
    <p:sldId id="290" r:id="rId92"/>
    <p:sldId id="291" r:id="rId93"/>
    <p:sldId id="293" r:id="rId94"/>
    <p:sldId id="294" r:id="rId95"/>
    <p:sldId id="295" r:id="rId96"/>
    <p:sldId id="301" r:id="rId97"/>
    <p:sldId id="339" r:id="rId98"/>
    <p:sldId id="298" r:id="rId99"/>
    <p:sldId id="313" r:id="rId100"/>
    <p:sldId id="314" r:id="rId101"/>
    <p:sldId id="296" r:id="rId102"/>
    <p:sldId id="297" r:id="rId103"/>
    <p:sldId id="299" r:id="rId104"/>
    <p:sldId id="302" r:id="rId105"/>
    <p:sldId id="274" r:id="rId106"/>
    <p:sldId id="304" r:id="rId107"/>
    <p:sldId id="305" r:id="rId108"/>
    <p:sldId id="273" r:id="rId109"/>
    <p:sldId id="306" r:id="rId110"/>
    <p:sldId id="307" r:id="rId111"/>
    <p:sldId id="308" r:id="rId112"/>
    <p:sldId id="309" r:id="rId113"/>
    <p:sldId id="315" r:id="rId114"/>
    <p:sldId id="316" r:id="rId115"/>
    <p:sldId id="317" r:id="rId116"/>
    <p:sldId id="318" r:id="rId117"/>
    <p:sldId id="320" r:id="rId118"/>
    <p:sldId id="322" r:id="rId119"/>
    <p:sldId id="332" r:id="rId120"/>
    <p:sldId id="333" r:id="rId121"/>
    <p:sldId id="324" r:id="rId122"/>
    <p:sldId id="327" r:id="rId123"/>
    <p:sldId id="329" r:id="rId124"/>
    <p:sldId id="323" r:id="rId125"/>
    <p:sldId id="330" r:id="rId126"/>
    <p:sldId id="331" r:id="rId127"/>
    <p:sldId id="328" r:id="rId128"/>
    <p:sldId id="335" r:id="rId129"/>
    <p:sldId id="336" r:id="rId130"/>
    <p:sldId id="326" r:id="rId131"/>
    <p:sldId id="337" r:id="rId132"/>
    <p:sldId id="338" r:id="rId133"/>
    <p:sldId id="340" r:id="rId134"/>
    <p:sldId id="334" r:id="rId135"/>
    <p:sldId id="341" r:id="rId136"/>
    <p:sldId id="375" r:id="rId137"/>
    <p:sldId id="376" r:id="rId138"/>
    <p:sldId id="377" r:id="rId139"/>
    <p:sldId id="378" r:id="rId140"/>
    <p:sldId id="379" r:id="rId141"/>
    <p:sldId id="346" r:id="rId142"/>
    <p:sldId id="347" r:id="rId143"/>
    <p:sldId id="358" r:id="rId144"/>
    <p:sldId id="436" r:id="rId145"/>
    <p:sldId id="433" r:id="rId146"/>
    <p:sldId id="434" r:id="rId147"/>
    <p:sldId id="435" r:id="rId148"/>
    <p:sldId id="359" r:id="rId149"/>
    <p:sldId id="275" r:id="rId150"/>
    <p:sldId id="388" r:id="rId151"/>
    <p:sldId id="389" r:id="rId152"/>
    <p:sldId id="392" r:id="rId153"/>
    <p:sldId id="393" r:id="rId154"/>
    <p:sldId id="394" r:id="rId155"/>
    <p:sldId id="412" r:id="rId156"/>
    <p:sldId id="413" r:id="rId157"/>
    <p:sldId id="276" r:id="rId158"/>
    <p:sldId id="422" r:id="rId159"/>
    <p:sldId id="423" r:id="rId160"/>
    <p:sldId id="424" r:id="rId161"/>
    <p:sldId id="425" r:id="rId162"/>
    <p:sldId id="426" r:id="rId163"/>
    <p:sldId id="437" r:id="rId164"/>
    <p:sldId id="427" r:id="rId165"/>
    <p:sldId id="428" r:id="rId166"/>
    <p:sldId id="429" r:id="rId167"/>
    <p:sldId id="395" r:id="rId168"/>
    <p:sldId id="277" r:id="rId169"/>
    <p:sldId id="399" r:id="rId170"/>
    <p:sldId id="396" r:id="rId171"/>
    <p:sldId id="397" r:id="rId172"/>
    <p:sldId id="400" r:id="rId173"/>
    <p:sldId id="430" r:id="rId174"/>
    <p:sldId id="431" r:id="rId175"/>
    <p:sldId id="404" r:id="rId176"/>
    <p:sldId id="405" r:id="rId177"/>
    <p:sldId id="406" r:id="rId178"/>
    <p:sldId id="407" r:id="rId179"/>
    <p:sldId id="408" r:id="rId180"/>
    <p:sldId id="409" r:id="rId181"/>
    <p:sldId id="410" r:id="rId182"/>
    <p:sldId id="418" r:id="rId183"/>
    <p:sldId id="403" r:id="rId184"/>
    <p:sldId id="266" r:id="rId185"/>
    <p:sldId id="411" r:id="rId186"/>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0" orient="horz" pos="2133" userDrawn="1">
          <p15:clr>
            <a:srgbClr val="A4A3A4"/>
          </p15:clr>
        </p15:guide>
        <p15:guide id="1" pos="2853" userDrawn="1">
          <p15:clr>
            <a:srgbClr val="A4A3A4"/>
          </p15:clr>
        </p15:guide>
      </p15:sldGuideLst>
    </p:ext>
  </p:extLst>
  <p:embeddedFontLst>
    <p:embeddedFont>
      <p:font typeface="맑은 고딕" panose="020B0503020000020004" pitchFamily="50" charset="-127">
        <p:regular r:id="rId11"/>
        <p:bold r:id="rId1"/>
      </p:font>
    </p:embeddedFont>
    <p:embeddedFont>
      <p:font typeface="Consolas" panose="020B0609020204030204" pitchFamily="49" charset="0">
        <p:regular r:id="rId3"/>
        <p:bold r:id="rId4"/>
        <p:italic r:id="rId7"/>
        <p:boldItalic r:id="rId10"/>
      </p:font>
    </p:embeddedFont>
    <p:embeddedFont>
      <p:font typeface="Noto Sans" panose="020B0502040504020204" pitchFamily="34" charset="0">
        <p:regular r:id="rId12"/>
        <p:bold r:id="rId2"/>
        <p:italic r:id="rId5"/>
        <p:boldItalic r:id="rId8"/>
      </p:font>
    </p:embeddedFont>
    <p:embeddedFont>
      <p:font typeface="Noto Sans Bold" panose="020B0802040504020204" pitchFamily="34" charset="0">
        <p:bold r:id="rId9"/>
      </p:font>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Lst>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073" autoAdjust="0"/>
    <p:restoredTop sz="94622" autoAdjust="0"/>
  </p:normalViewPr>
  <p:slideViewPr>
    <p:cSldViewPr snapToGrid="1" snapToObjects="1">
      <p:cViewPr varScale="1">
        <p:scale>
          <a:sx n="70" d="100"/>
          <a:sy n="70" d="100"/>
        </p:scale>
        <p:origin x="197" y="62"/>
      </p:cViewPr>
      <p:guideLst>
        <p:guide orient="horz" pos="2133"/>
        <p:guide pos="2853"/>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Relationships xmlns="http://schemas.openxmlformats.org/package/2006/relationships"><Relationship Id="rId1" Type="http://schemas.openxmlformats.org/officeDocument/2006/relationships/font" Target="fonts/font2.fntdata"></Relationship><Relationship Id="rId2" Type="http://schemas.openxmlformats.org/officeDocument/2006/relationships/font" Target="fonts/font8.fntdata"></Relationship><Relationship Id="rId3" Type="http://schemas.openxmlformats.org/officeDocument/2006/relationships/font" Target="fonts/font3.fntdata"></Relationship><Relationship Id="rId4" Type="http://schemas.openxmlformats.org/officeDocument/2006/relationships/font" Target="fonts/font4.fntdata"></Relationship><Relationship Id="rId5" Type="http://schemas.openxmlformats.org/officeDocument/2006/relationships/font" Target="fonts/font9.fntdata"></Relationship><Relationship Id="rId6" Type="http://schemas.openxmlformats.org/officeDocument/2006/relationships/tableStyles" Target="tableStyles.xml"></Relationship><Relationship Id="rId7" Type="http://schemas.openxmlformats.org/officeDocument/2006/relationships/font" Target="fonts/font5.fntdata"></Relationship><Relationship Id="rId8" Type="http://schemas.openxmlformats.org/officeDocument/2006/relationships/font" Target="fonts/font10.fntdata"></Relationship><Relationship Id="rId9" Type="http://schemas.openxmlformats.org/officeDocument/2006/relationships/font" Target="fonts/font11.fntdata"></Relationship><Relationship Id="rId10" Type="http://schemas.openxmlformats.org/officeDocument/2006/relationships/font" Target="fonts/font6.fntdata"></Relationship><Relationship Id="rId11" Type="http://schemas.openxmlformats.org/officeDocument/2006/relationships/font" Target="fonts/font1.fntdata"></Relationship><Relationship Id="rId12" Type="http://schemas.openxmlformats.org/officeDocument/2006/relationships/font" Target="fonts/font7.fntdata"></Relationship><Relationship Id="rId57" Type="http://schemas.openxmlformats.org/officeDocument/2006/relationships/slideMaster" Target="slideMasters/slideMaster1.xml"></Relationship><Relationship Id="rId58" Type="http://schemas.openxmlformats.org/officeDocument/2006/relationships/theme" Target="theme/theme1.xml"></Relationship><Relationship Id="rId59" Type="http://schemas.openxmlformats.org/officeDocument/2006/relationships/slideMaster" Target="slideMasters/slideMaster2.xml"></Relationship><Relationship Id="rId61" Type="http://schemas.openxmlformats.org/officeDocument/2006/relationships/slideMaster" Target="slideMasters/slideMaster3.xml"></Relationship><Relationship Id="rId63" Type="http://schemas.openxmlformats.org/officeDocument/2006/relationships/slideMaster" Target="slideMasters/slideMaster4.xml"></Relationship><Relationship Id="rId65" Type="http://schemas.openxmlformats.org/officeDocument/2006/relationships/slide" Target="slides/slide1.xml"></Relationship><Relationship Id="rId66" Type="http://schemas.openxmlformats.org/officeDocument/2006/relationships/slide" Target="slides/slide2.xml"></Relationship><Relationship Id="rId67" Type="http://schemas.openxmlformats.org/officeDocument/2006/relationships/slide" Target="slides/slide3.xml"></Relationship><Relationship Id="rId68" Type="http://schemas.openxmlformats.org/officeDocument/2006/relationships/slide" Target="slides/slide4.xml"></Relationship><Relationship Id="rId69" Type="http://schemas.openxmlformats.org/officeDocument/2006/relationships/slide" Target="slides/slide5.xml"></Relationship><Relationship Id="rId70" Type="http://schemas.openxmlformats.org/officeDocument/2006/relationships/slide" Target="slides/slide6.xml"></Relationship><Relationship Id="rId71" Type="http://schemas.openxmlformats.org/officeDocument/2006/relationships/slide" Target="slides/slide7.xml"></Relationship><Relationship Id="rId72" Type="http://schemas.openxmlformats.org/officeDocument/2006/relationships/slide" Target="slides/slide8.xml"></Relationship><Relationship Id="rId73" Type="http://schemas.openxmlformats.org/officeDocument/2006/relationships/slide" Target="slides/slide9.xml"></Relationship><Relationship Id="rId74" Type="http://schemas.openxmlformats.org/officeDocument/2006/relationships/slide" Target="slides/slide10.xml"></Relationship><Relationship Id="rId75" Type="http://schemas.openxmlformats.org/officeDocument/2006/relationships/slide" Target="slides/slide11.xml"></Relationship><Relationship Id="rId76" Type="http://schemas.openxmlformats.org/officeDocument/2006/relationships/slide" Target="slides/slide12.xml"></Relationship><Relationship Id="rId77" Type="http://schemas.openxmlformats.org/officeDocument/2006/relationships/slide" Target="slides/slide13.xml"></Relationship><Relationship Id="rId78" Type="http://schemas.openxmlformats.org/officeDocument/2006/relationships/slide" Target="slides/slide14.xml"></Relationship><Relationship Id="rId79" Type="http://schemas.openxmlformats.org/officeDocument/2006/relationships/slide" Target="slides/slide15.xml"></Relationship><Relationship Id="rId80" Type="http://schemas.openxmlformats.org/officeDocument/2006/relationships/slide" Target="slides/slide16.xml"></Relationship><Relationship Id="rId81" Type="http://schemas.openxmlformats.org/officeDocument/2006/relationships/slide" Target="slides/slide17.xml"></Relationship><Relationship Id="rId82" Type="http://schemas.openxmlformats.org/officeDocument/2006/relationships/slide" Target="slides/slide18.xml"></Relationship><Relationship Id="rId83" Type="http://schemas.openxmlformats.org/officeDocument/2006/relationships/slide" Target="slides/slide19.xml"></Relationship><Relationship Id="rId84" Type="http://schemas.openxmlformats.org/officeDocument/2006/relationships/slide" Target="slides/slide20.xml"></Relationship><Relationship Id="rId85" Type="http://schemas.openxmlformats.org/officeDocument/2006/relationships/slide" Target="slides/slide21.xml"></Relationship><Relationship Id="rId86" Type="http://schemas.openxmlformats.org/officeDocument/2006/relationships/slide" Target="slides/slide22.xml"></Relationship><Relationship Id="rId87" Type="http://schemas.openxmlformats.org/officeDocument/2006/relationships/slide" Target="slides/slide23.xml"></Relationship><Relationship Id="rId88" Type="http://schemas.openxmlformats.org/officeDocument/2006/relationships/slide" Target="slides/slide24.xml"></Relationship><Relationship Id="rId89" Type="http://schemas.openxmlformats.org/officeDocument/2006/relationships/slide" Target="slides/slide25.xml"></Relationship><Relationship Id="rId90" Type="http://schemas.openxmlformats.org/officeDocument/2006/relationships/slide" Target="slides/slide26.xml"></Relationship><Relationship Id="rId91" Type="http://schemas.openxmlformats.org/officeDocument/2006/relationships/slide" Target="slides/slide27.xml"></Relationship><Relationship Id="rId92" Type="http://schemas.openxmlformats.org/officeDocument/2006/relationships/slide" Target="slides/slide28.xml"></Relationship><Relationship Id="rId93" Type="http://schemas.openxmlformats.org/officeDocument/2006/relationships/slide" Target="slides/slide29.xml"></Relationship><Relationship Id="rId94" Type="http://schemas.openxmlformats.org/officeDocument/2006/relationships/slide" Target="slides/slide30.xml"></Relationship><Relationship Id="rId95" Type="http://schemas.openxmlformats.org/officeDocument/2006/relationships/slide" Target="slides/slide31.xml"></Relationship><Relationship Id="rId96" Type="http://schemas.openxmlformats.org/officeDocument/2006/relationships/slide" Target="slides/slide32.xml"></Relationship><Relationship Id="rId97" Type="http://schemas.openxmlformats.org/officeDocument/2006/relationships/slide" Target="slides/slide33.xml"></Relationship><Relationship Id="rId98" Type="http://schemas.openxmlformats.org/officeDocument/2006/relationships/slide" Target="slides/slide34.xml"></Relationship><Relationship Id="rId99" Type="http://schemas.openxmlformats.org/officeDocument/2006/relationships/slide" Target="slides/slide35.xml"></Relationship><Relationship Id="rId100" Type="http://schemas.openxmlformats.org/officeDocument/2006/relationships/slide" Target="slides/slide36.xml"></Relationship><Relationship Id="rId101" Type="http://schemas.openxmlformats.org/officeDocument/2006/relationships/slide" Target="slides/slide37.xml"></Relationship><Relationship Id="rId102" Type="http://schemas.openxmlformats.org/officeDocument/2006/relationships/slide" Target="slides/slide38.xml"></Relationship><Relationship Id="rId103" Type="http://schemas.openxmlformats.org/officeDocument/2006/relationships/slide" Target="slides/slide39.xml"></Relationship><Relationship Id="rId104" Type="http://schemas.openxmlformats.org/officeDocument/2006/relationships/slide" Target="slides/slide40.xml"></Relationship><Relationship Id="rId105" Type="http://schemas.openxmlformats.org/officeDocument/2006/relationships/slide" Target="slides/slide41.xml"></Relationship><Relationship Id="rId106" Type="http://schemas.openxmlformats.org/officeDocument/2006/relationships/slide" Target="slides/slide42.xml"></Relationship><Relationship Id="rId107" Type="http://schemas.openxmlformats.org/officeDocument/2006/relationships/slide" Target="slides/slide43.xml"></Relationship><Relationship Id="rId108" Type="http://schemas.openxmlformats.org/officeDocument/2006/relationships/slide" Target="slides/slide44.xml"></Relationship><Relationship Id="rId109" Type="http://schemas.openxmlformats.org/officeDocument/2006/relationships/slide" Target="slides/slide45.xml"></Relationship><Relationship Id="rId110" Type="http://schemas.openxmlformats.org/officeDocument/2006/relationships/slide" Target="slides/slide46.xml"></Relationship><Relationship Id="rId111" Type="http://schemas.openxmlformats.org/officeDocument/2006/relationships/slide" Target="slides/slide47.xml"></Relationship><Relationship Id="rId112" Type="http://schemas.openxmlformats.org/officeDocument/2006/relationships/slide" Target="slides/slide48.xml"></Relationship><Relationship Id="rId113" Type="http://schemas.openxmlformats.org/officeDocument/2006/relationships/slide" Target="slides/slide49.xml"></Relationship><Relationship Id="rId114" Type="http://schemas.openxmlformats.org/officeDocument/2006/relationships/slide" Target="slides/slide50.xml"></Relationship><Relationship Id="rId115" Type="http://schemas.openxmlformats.org/officeDocument/2006/relationships/slide" Target="slides/slide51.xml"></Relationship><Relationship Id="rId116" Type="http://schemas.openxmlformats.org/officeDocument/2006/relationships/slide" Target="slides/slide52.xml"></Relationship><Relationship Id="rId117" Type="http://schemas.openxmlformats.org/officeDocument/2006/relationships/slide" Target="slides/slide53.xml"></Relationship><Relationship Id="rId118" Type="http://schemas.openxmlformats.org/officeDocument/2006/relationships/slide" Target="slides/slide54.xml"></Relationship><Relationship Id="rId119" Type="http://schemas.openxmlformats.org/officeDocument/2006/relationships/slide" Target="slides/slide55.xml"></Relationship><Relationship Id="rId120" Type="http://schemas.openxmlformats.org/officeDocument/2006/relationships/slide" Target="slides/slide56.xml"></Relationship><Relationship Id="rId121" Type="http://schemas.openxmlformats.org/officeDocument/2006/relationships/slide" Target="slides/slide57.xml"></Relationship><Relationship Id="rId122" Type="http://schemas.openxmlformats.org/officeDocument/2006/relationships/slide" Target="slides/slide58.xml"></Relationship><Relationship Id="rId123" Type="http://schemas.openxmlformats.org/officeDocument/2006/relationships/slide" Target="slides/slide59.xml"></Relationship><Relationship Id="rId124" Type="http://schemas.openxmlformats.org/officeDocument/2006/relationships/slide" Target="slides/slide60.xml"></Relationship><Relationship Id="rId125" Type="http://schemas.openxmlformats.org/officeDocument/2006/relationships/slide" Target="slides/slide61.xml"></Relationship><Relationship Id="rId126" Type="http://schemas.openxmlformats.org/officeDocument/2006/relationships/slide" Target="slides/slide62.xml"></Relationship><Relationship Id="rId127" Type="http://schemas.openxmlformats.org/officeDocument/2006/relationships/slide" Target="slides/slide63.xml"></Relationship><Relationship Id="rId128" Type="http://schemas.openxmlformats.org/officeDocument/2006/relationships/slide" Target="slides/slide64.xml"></Relationship><Relationship Id="rId129" Type="http://schemas.openxmlformats.org/officeDocument/2006/relationships/slide" Target="slides/slide65.xml"></Relationship><Relationship Id="rId130" Type="http://schemas.openxmlformats.org/officeDocument/2006/relationships/slide" Target="slides/slide66.xml"></Relationship><Relationship Id="rId131" Type="http://schemas.openxmlformats.org/officeDocument/2006/relationships/slide" Target="slides/slide67.xml"></Relationship><Relationship Id="rId132" Type="http://schemas.openxmlformats.org/officeDocument/2006/relationships/slide" Target="slides/slide68.xml"></Relationship><Relationship Id="rId133" Type="http://schemas.openxmlformats.org/officeDocument/2006/relationships/slide" Target="slides/slide69.xml"></Relationship><Relationship Id="rId134" Type="http://schemas.openxmlformats.org/officeDocument/2006/relationships/slide" Target="slides/slide70.xml"></Relationship><Relationship Id="rId135" Type="http://schemas.openxmlformats.org/officeDocument/2006/relationships/slide" Target="slides/slide71.xml"></Relationship><Relationship Id="rId136" Type="http://schemas.openxmlformats.org/officeDocument/2006/relationships/slide" Target="slides/slide72.xml"></Relationship><Relationship Id="rId137" Type="http://schemas.openxmlformats.org/officeDocument/2006/relationships/slide" Target="slides/slide73.xml"></Relationship><Relationship Id="rId138" Type="http://schemas.openxmlformats.org/officeDocument/2006/relationships/slide" Target="slides/slide74.xml"></Relationship><Relationship Id="rId139" Type="http://schemas.openxmlformats.org/officeDocument/2006/relationships/slide" Target="slides/slide75.xml"></Relationship><Relationship Id="rId140" Type="http://schemas.openxmlformats.org/officeDocument/2006/relationships/slide" Target="slides/slide76.xml"></Relationship><Relationship Id="rId141" Type="http://schemas.openxmlformats.org/officeDocument/2006/relationships/slide" Target="slides/slide77.xml"></Relationship><Relationship Id="rId142" Type="http://schemas.openxmlformats.org/officeDocument/2006/relationships/slide" Target="slides/slide78.xml"></Relationship><Relationship Id="rId143" Type="http://schemas.openxmlformats.org/officeDocument/2006/relationships/slide" Target="slides/slide79.xml"></Relationship><Relationship Id="rId144" Type="http://schemas.openxmlformats.org/officeDocument/2006/relationships/slide" Target="slides/slide80.xml"></Relationship><Relationship Id="rId145" Type="http://schemas.openxmlformats.org/officeDocument/2006/relationships/slide" Target="slides/slide81.xml"></Relationship><Relationship Id="rId146" Type="http://schemas.openxmlformats.org/officeDocument/2006/relationships/slide" Target="slides/slide82.xml"></Relationship><Relationship Id="rId147" Type="http://schemas.openxmlformats.org/officeDocument/2006/relationships/slide" Target="slides/slide83.xml"></Relationship><Relationship Id="rId148" Type="http://schemas.openxmlformats.org/officeDocument/2006/relationships/slide" Target="slides/slide84.xml"></Relationship><Relationship Id="rId149" Type="http://schemas.openxmlformats.org/officeDocument/2006/relationships/slide" Target="slides/slide85.xml"></Relationship><Relationship Id="rId150" Type="http://schemas.openxmlformats.org/officeDocument/2006/relationships/slide" Target="slides/slide86.xml"></Relationship><Relationship Id="rId151" Type="http://schemas.openxmlformats.org/officeDocument/2006/relationships/slide" Target="slides/slide87.xml"></Relationship><Relationship Id="rId152" Type="http://schemas.openxmlformats.org/officeDocument/2006/relationships/slide" Target="slides/slide88.xml"></Relationship><Relationship Id="rId153" Type="http://schemas.openxmlformats.org/officeDocument/2006/relationships/slide" Target="slides/slide89.xml"></Relationship><Relationship Id="rId154" Type="http://schemas.openxmlformats.org/officeDocument/2006/relationships/slide" Target="slides/slide90.xml"></Relationship><Relationship Id="rId155" Type="http://schemas.openxmlformats.org/officeDocument/2006/relationships/slide" Target="slides/slide91.xml"></Relationship><Relationship Id="rId156" Type="http://schemas.openxmlformats.org/officeDocument/2006/relationships/slide" Target="slides/slide92.xml"></Relationship><Relationship Id="rId157" Type="http://schemas.openxmlformats.org/officeDocument/2006/relationships/slide" Target="slides/slide93.xml"></Relationship><Relationship Id="rId158" Type="http://schemas.openxmlformats.org/officeDocument/2006/relationships/slide" Target="slides/slide94.xml"></Relationship><Relationship Id="rId159" Type="http://schemas.openxmlformats.org/officeDocument/2006/relationships/slide" Target="slides/slide95.xml"></Relationship><Relationship Id="rId160" Type="http://schemas.openxmlformats.org/officeDocument/2006/relationships/slide" Target="slides/slide96.xml"></Relationship><Relationship Id="rId161" Type="http://schemas.openxmlformats.org/officeDocument/2006/relationships/slide" Target="slides/slide97.xml"></Relationship><Relationship Id="rId162" Type="http://schemas.openxmlformats.org/officeDocument/2006/relationships/slide" Target="slides/slide98.xml"></Relationship><Relationship Id="rId163" Type="http://schemas.openxmlformats.org/officeDocument/2006/relationships/slide" Target="slides/slide99.xml"></Relationship><Relationship Id="rId164" Type="http://schemas.openxmlformats.org/officeDocument/2006/relationships/slide" Target="slides/slide100.xml"></Relationship><Relationship Id="rId165" Type="http://schemas.openxmlformats.org/officeDocument/2006/relationships/slide" Target="slides/slide101.xml"></Relationship><Relationship Id="rId166" Type="http://schemas.openxmlformats.org/officeDocument/2006/relationships/slide" Target="slides/slide102.xml"></Relationship><Relationship Id="rId167" Type="http://schemas.openxmlformats.org/officeDocument/2006/relationships/slide" Target="slides/slide103.xml"></Relationship><Relationship Id="rId168" Type="http://schemas.openxmlformats.org/officeDocument/2006/relationships/slide" Target="slides/slide104.xml"></Relationship><Relationship Id="rId169" Type="http://schemas.openxmlformats.org/officeDocument/2006/relationships/slide" Target="slides/slide105.xml"></Relationship><Relationship Id="rId170" Type="http://schemas.openxmlformats.org/officeDocument/2006/relationships/slide" Target="slides/slide106.xml"></Relationship><Relationship Id="rId171" Type="http://schemas.openxmlformats.org/officeDocument/2006/relationships/slide" Target="slides/slide107.xml"></Relationship><Relationship Id="rId172" Type="http://schemas.openxmlformats.org/officeDocument/2006/relationships/slide" Target="slides/slide108.xml"></Relationship><Relationship Id="rId173" Type="http://schemas.openxmlformats.org/officeDocument/2006/relationships/slide" Target="slides/slide109.xml"></Relationship><Relationship Id="rId174" Type="http://schemas.openxmlformats.org/officeDocument/2006/relationships/slide" Target="slides/slide110.xml"></Relationship><Relationship Id="rId175" Type="http://schemas.openxmlformats.org/officeDocument/2006/relationships/slide" Target="slides/slide111.xml"></Relationship><Relationship Id="rId176" Type="http://schemas.openxmlformats.org/officeDocument/2006/relationships/slide" Target="slides/slide112.xml"></Relationship><Relationship Id="rId177" Type="http://schemas.openxmlformats.org/officeDocument/2006/relationships/slide" Target="slides/slide113.xml"></Relationship><Relationship Id="rId178" Type="http://schemas.openxmlformats.org/officeDocument/2006/relationships/slide" Target="slides/slide114.xml"></Relationship><Relationship Id="rId179" Type="http://schemas.openxmlformats.org/officeDocument/2006/relationships/slide" Target="slides/slide115.xml"></Relationship><Relationship Id="rId180" Type="http://schemas.openxmlformats.org/officeDocument/2006/relationships/slide" Target="slides/slide116.xml"></Relationship><Relationship Id="rId181" Type="http://schemas.openxmlformats.org/officeDocument/2006/relationships/slide" Target="slides/slide117.xml"></Relationship><Relationship Id="rId182" Type="http://schemas.openxmlformats.org/officeDocument/2006/relationships/slide" Target="slides/slide118.xml"></Relationship><Relationship Id="rId183" Type="http://schemas.openxmlformats.org/officeDocument/2006/relationships/slide" Target="slides/slide119.xml"></Relationship><Relationship Id="rId184" Type="http://schemas.openxmlformats.org/officeDocument/2006/relationships/slide" Target="slides/slide120.xml"></Relationship><Relationship Id="rId185" Type="http://schemas.openxmlformats.org/officeDocument/2006/relationships/slide" Target="slides/slide121.xml"></Relationship><Relationship Id="rId186" Type="http://schemas.openxmlformats.org/officeDocument/2006/relationships/slide" Target="slides/slide122.xml"></Relationship><Relationship Id="rId187" Type="http://schemas.openxmlformats.org/officeDocument/2006/relationships/viewProps" Target="viewProps.xml"></Relationship><Relationship Id="rId188" Type="http://schemas.openxmlformats.org/officeDocument/2006/relationships/presProps" Target="presProps.xml"></Relationship></Relationships>
</file>

<file path=ppt/charts/_rels/chart1.xml.rels><?xml version="1.0" encoding="UTF-8"?>
<Relationships xmlns="http://schemas.openxmlformats.org/package/2006/relationships"><Relationship Id="rId1" Type="http://schemas.openxmlformats.org/officeDocument/2006/relationships/package" Target="../embeddings/Polaris_Office_Excel_____304741320.xlsx"></Relationship></Relationships>
</file>

<file path=ppt/charts/chart1.xml><?xml version="1.0" encoding="utf-8"?>
<c:chartSpace xmlns:c="http://schemas.openxmlformats.org/drawingml/2006/chart" xmlns:a="http://schemas.openxmlformats.org/drawingml/2006/main" xmlns:r="http://schemas.openxmlformats.org/officeDocument/2006/relationships">
  <c:lang val="ko-KR"/>
  <c:roundedCorners val="0"/>
  <c:chart>
    <c:title>
      <c:tx>
        <c:rich>
          <a:bodyPr anchor="b" anchorCtr="1" rot="0" vert="horz"/>
          <a:lstStyle/>
          <a:p>
            <a:pPr algn="ctr">
              <a:defRPr sz="2240" b="0" i="0" u="none" baseline="0">
                <a:solidFill>
                  <a:srgbClr val="000000"/>
                </a:solidFill>
                <a:latin typeface="맑은 고딕"/>
                <a:ea typeface="맑은 고딕"/>
              </a:defRPr>
            </a:pPr>
            <a:r>
              <a:rPr lang="ko-KR" altLang="en-US" sz="2240" b="0" i="0" u="none" baseline="0">
                <a:solidFill>
                  <a:srgbClr val="000000"/>
                </a:solidFill>
                <a:latin typeface="맑은 고딕"/>
                <a:ea typeface="맑은 고딕"/>
              </a:rPr>
              <a:t>VPC Vs CloudFront Comparison</a:t>
            </a:r>
          </a:p>
        </c:rich>
      </c:tx>
      <c:layout/>
      <c:overlay val="0"/>
      <c:spPr>
        <a:noFill/>
        <a:ln>
          <a:noFill/>
          <a:round/>
        </a:ln>
      </c:spPr>
    </c:title>
    <c:plotArea>
      <c:layout/>
      <c:barChart>
        <c:barDir val="col"/>
        <c:grouping val="clustered"/>
        <c:varyColors val="0"/>
        <c:ser>
          <c:idx val="0"/>
          <c:order val="0"/>
          <c:tx>
            <c:strRef>
              <c:f>Sheet1!$B$1</c:f>
              <c:strCache>
                <c:ptCount val="1"/>
                <c:pt idx="0">
                  <c:v>VPC</c:v>
                </c:pt>
              </c:strCache>
            </c:strRef>
          </c:tx>
          <c:spPr>
            <a:solidFill>
              <a:srgbClr val="5B9BD5">
                <a:alpha val="99999"/>
              </a:srgbClr>
            </a:solidFill>
            <a:ln w="9525" cap="flat">
              <a:solidFill>
                <a:srgbClr val="5B9BD5">
                  <a:alpha val="99215"/>
                </a:srgbClr>
              </a:solidFill>
              <a:round/>
              <a:alpha val="99215"/>
            </a:ln>
          </c:spPr>
          <c:dPt>
            <c:idx val="0"/>
            <c:spPr>
              <a:solidFill>
                <a:srgbClr val="5B9BD5">
                  <a:alpha val="99215"/>
                </a:srgbClr>
              </a:solidFill>
              <a:ln w="9525" cap="flat">
                <a:solidFill>
                  <a:srgbClr val="5B9BD5">
                    <a:alpha val="99215"/>
                  </a:srgbClr>
                </a:solidFill>
                <a:round/>
                <a:alpha val="99215"/>
              </a:ln>
            </c:spPr>
          </c:dPt>
          <c:dPt>
            <c:idx val="1"/>
            <c:spPr>
              <a:solidFill>
                <a:srgbClr val="5B9BD5">
                  <a:alpha val="99215"/>
                </a:srgbClr>
              </a:solidFill>
              <a:ln w="9525" cap="flat">
                <a:solidFill>
                  <a:srgbClr val="5B9BD5">
                    <a:alpha val="99215"/>
                  </a:srgbClr>
                </a:solidFill>
                <a:round/>
                <a:alpha val="99215"/>
              </a:ln>
            </c:spPr>
          </c:dPt>
          <c:dPt>
            <c:idx val="2"/>
            <c:spPr>
              <a:solidFill>
                <a:srgbClr val="5B9BD5">
                  <a:alpha val="99215"/>
                </a:srgbClr>
              </a:solidFill>
              <a:ln w="9525" cap="flat">
                <a:solidFill>
                  <a:srgbClr val="5B9BD5">
                    <a:alpha val="99215"/>
                  </a:srgbClr>
                </a:solidFill>
                <a:round/>
                <a:alpha val="99215"/>
              </a:ln>
            </c:spPr>
          </c:dPt>
          <c:dPt>
            <c:idx val="3"/>
            <c:spPr>
              <a:solidFill>
                <a:srgbClr val="5B9BD5">
                  <a:alpha val="99215"/>
                </a:srgbClr>
              </a:solidFill>
              <a:ln w="9525" cap="flat">
                <a:solidFill>
                  <a:srgbClr val="5B9BD5">
                    <a:alpha val="99215"/>
                  </a:srgbClr>
                </a:solidFill>
                <a:round/>
                <a:alpha val="99215"/>
              </a:ln>
            </c:spPr>
          </c:dPt>
          <c:dPt>
            <c:idx val="4"/>
            <c:spPr>
              <a:solidFill>
                <a:srgbClr val="5B9BD5">
                  <a:alpha val="99215"/>
                </a:srgbClr>
              </a:solidFill>
              <a:ln w="9525" cap="flat">
                <a:solidFill>
                  <a:srgbClr val="5B9BD5">
                    <a:alpha val="99215"/>
                  </a:srgbClr>
                </a:solidFill>
                <a:round/>
                <a:alpha val="99215"/>
              </a:ln>
            </c:spPr>
          </c:dPt>
          <c:dPt>
            <c:idx val="5"/>
            <c:spPr>
              <a:solidFill>
                <a:srgbClr val="5B9BD5">
                  <a:alpha val="99215"/>
                </a:srgbClr>
              </a:solidFill>
              <a:ln w="9525" cap="flat">
                <a:solidFill>
                  <a:srgbClr val="5B9BD5">
                    <a:alpha val="99215"/>
                  </a:srgbClr>
                </a:solidFill>
                <a:round/>
                <a:alpha val="99215"/>
              </a:ln>
            </c:spPr>
          </c:dPt>
          <c:dPt>
            <c:idx val="6"/>
            <c:spPr>
              <a:solidFill>
                <a:srgbClr val="5B9BD5">
                  <a:alpha val="99215"/>
                </a:srgbClr>
              </a:solidFill>
              <a:ln w="9525" cap="flat">
                <a:solidFill>
                  <a:srgbClr val="5B9BD5">
                    <a:alpha val="99215"/>
                  </a:srgbClr>
                </a:solidFill>
                <a:round/>
                <a:alpha val="99215"/>
              </a:ln>
            </c:spPr>
          </c:dPt>
          <c:dPt>
            <c:idx val="7"/>
            <c:spPr>
              <a:solidFill>
                <a:srgbClr val="5B9BD5">
                  <a:alpha val="99215"/>
                </a:srgbClr>
              </a:solidFill>
              <a:ln w="9525" cap="flat">
                <a:solidFill>
                  <a:srgbClr val="5B9BD5">
                    <a:alpha val="99215"/>
                  </a:srgbClr>
                </a:solidFill>
                <a:round/>
                <a:alpha val="99215"/>
              </a:ln>
            </c:spPr>
          </c:dPt>
          <c:cat>
            <c:strRef>
              <c:f>Sheet1!$A$2:$A$9</c:f>
              <c:strCache>
                <c:ptCount val="8"/>
                <c:pt idx="0">
                  <c:v>Security</c:v>
                </c:pt>
                <c:pt idx="1">
                  <c:v>Flexibility </c:v>
                </c:pt>
                <c:pt idx="2">
                  <c:v>Scalability </c:v>
                </c:pt>
                <c:pt idx="3">
                  <c:v>Monitoring </c:v>
                </c:pt>
                <c:pt idx="4">
                  <c:v>Domain Management</c:v>
                </c:pt>
                <c:pt idx="5">
                  <c:v>Cost Efficiency</c:v>
                </c:pt>
                <c:pt idx="6">
                  <c:v>Performance</c:v>
                </c:pt>
                <c:pt idx="7">
                  <c:v>Setup Complexity</c:v>
                </c:pt>
              </c:strCache>
            </c:strRef>
          </c:cat>
          <c:val>
            <c:numRef>
              <c:f>Sheet1!$B$2:$B$9</c:f>
              <c:numCache>
                <c:formatCode>General</c:formatCode>
                <c:ptCount val="8"/>
                <c:pt idx="0">
                  <c:v>9</c:v>
                </c:pt>
                <c:pt idx="1">
                  <c:v>8</c:v>
                </c:pt>
                <c:pt idx="2">
                  <c:v>9</c:v>
                </c:pt>
                <c:pt idx="3">
                  <c:v>7</c:v>
                </c:pt>
                <c:pt idx="4">
                  <c:v>8</c:v>
                </c:pt>
                <c:pt idx="5">
                  <c:v>7</c:v>
                </c:pt>
                <c:pt idx="6">
                  <c:v>8</c:v>
                </c:pt>
                <c:pt idx="7">
                  <c:v>6</c:v>
                </c:pt>
              </c:numCache>
            </c:numRef>
          </c:val>
          <c:smooth val="0"/>
        </c:ser>
        <c:ser>
          <c:idx val="1"/>
          <c:order val="1"/>
          <c:tx>
            <c:strRef>
              <c:f>Sheet1!$C$1</c:f>
              <c:strCache>
                <c:ptCount val="1"/>
                <c:pt idx="0">
                  <c:v>Cloud Front</c:v>
                </c:pt>
              </c:strCache>
            </c:strRef>
          </c:tx>
          <c:spPr>
            <a:solidFill>
              <a:srgbClr val="ED7D31">
                <a:alpha val="99999"/>
              </a:srgbClr>
            </a:solidFill>
            <a:ln w="9525" cap="flat">
              <a:solidFill>
                <a:srgbClr val="ED7D31">
                  <a:alpha val="99215"/>
                </a:srgbClr>
              </a:solidFill>
              <a:round/>
              <a:alpha val="99215"/>
            </a:ln>
          </c:spPr>
          <c:dPt>
            <c:idx val="0"/>
            <c:spPr>
              <a:solidFill>
                <a:srgbClr val="ED7D31">
                  <a:alpha val="99215"/>
                </a:srgbClr>
              </a:solidFill>
              <a:ln w="9525" cap="flat">
                <a:solidFill>
                  <a:srgbClr val="ED7D31">
                    <a:alpha val="99215"/>
                  </a:srgbClr>
                </a:solidFill>
                <a:round/>
                <a:alpha val="99215"/>
              </a:ln>
            </c:spPr>
          </c:dPt>
          <c:dPt>
            <c:idx val="1"/>
            <c:spPr>
              <a:solidFill>
                <a:srgbClr val="ED7D31">
                  <a:alpha val="99215"/>
                </a:srgbClr>
              </a:solidFill>
              <a:ln w="9525" cap="flat">
                <a:solidFill>
                  <a:srgbClr val="ED7D31">
                    <a:alpha val="99215"/>
                  </a:srgbClr>
                </a:solidFill>
                <a:round/>
                <a:alpha val="99215"/>
              </a:ln>
            </c:spPr>
          </c:dPt>
          <c:dPt>
            <c:idx val="2"/>
            <c:spPr>
              <a:solidFill>
                <a:srgbClr val="ED7D31">
                  <a:alpha val="99215"/>
                </a:srgbClr>
              </a:solidFill>
              <a:ln w="9525" cap="flat">
                <a:solidFill>
                  <a:srgbClr val="ED7D31">
                    <a:alpha val="99215"/>
                  </a:srgbClr>
                </a:solidFill>
                <a:round/>
                <a:alpha val="99215"/>
              </a:ln>
            </c:spPr>
          </c:dPt>
          <c:dPt>
            <c:idx val="3"/>
            <c:spPr>
              <a:solidFill>
                <a:srgbClr val="ED7D31">
                  <a:alpha val="99215"/>
                </a:srgbClr>
              </a:solidFill>
              <a:ln w="9525" cap="flat">
                <a:solidFill>
                  <a:srgbClr val="ED7D31">
                    <a:alpha val="99215"/>
                  </a:srgbClr>
                </a:solidFill>
                <a:round/>
                <a:alpha val="99215"/>
              </a:ln>
            </c:spPr>
          </c:dPt>
          <c:dPt>
            <c:idx val="4"/>
            <c:spPr>
              <a:solidFill>
                <a:srgbClr val="ED7D31">
                  <a:alpha val="99215"/>
                </a:srgbClr>
              </a:solidFill>
              <a:ln w="9525" cap="flat">
                <a:solidFill>
                  <a:srgbClr val="ED7D31">
                    <a:alpha val="99215"/>
                  </a:srgbClr>
                </a:solidFill>
                <a:round/>
                <a:alpha val="99215"/>
              </a:ln>
            </c:spPr>
          </c:dPt>
          <c:dPt>
            <c:idx val="5"/>
            <c:spPr>
              <a:solidFill>
                <a:srgbClr val="ED7D31">
                  <a:alpha val="99215"/>
                </a:srgbClr>
              </a:solidFill>
              <a:ln w="9525" cap="flat">
                <a:solidFill>
                  <a:srgbClr val="ED7D31">
                    <a:alpha val="99215"/>
                  </a:srgbClr>
                </a:solidFill>
                <a:round/>
                <a:alpha val="99215"/>
              </a:ln>
            </c:spPr>
          </c:dPt>
          <c:dPt>
            <c:idx val="6"/>
            <c:spPr>
              <a:solidFill>
                <a:srgbClr val="ED7D31">
                  <a:alpha val="99215"/>
                </a:srgbClr>
              </a:solidFill>
              <a:ln w="9525" cap="flat">
                <a:solidFill>
                  <a:srgbClr val="ED7D31">
                    <a:alpha val="99215"/>
                  </a:srgbClr>
                </a:solidFill>
                <a:round/>
                <a:alpha val="99215"/>
              </a:ln>
            </c:spPr>
          </c:dPt>
          <c:dPt>
            <c:idx val="7"/>
            <c:spPr>
              <a:solidFill>
                <a:srgbClr val="ED7D31">
                  <a:alpha val="99215"/>
                </a:srgbClr>
              </a:solidFill>
              <a:ln w="9525" cap="flat">
                <a:solidFill>
                  <a:srgbClr val="ED7D31">
                    <a:alpha val="99215"/>
                  </a:srgbClr>
                </a:solidFill>
                <a:round/>
                <a:alpha val="99215"/>
              </a:ln>
            </c:spPr>
          </c:dPt>
          <c:cat>
            <c:strRef>
              <c:f>Sheet1!$A$2:$A$9</c:f>
              <c:strCache>
                <c:ptCount val="8"/>
                <c:pt idx="0">
                  <c:v>Security</c:v>
                </c:pt>
                <c:pt idx="1">
                  <c:v>Flexibility </c:v>
                </c:pt>
                <c:pt idx="2">
                  <c:v>Scalability </c:v>
                </c:pt>
                <c:pt idx="3">
                  <c:v>Monitoring </c:v>
                </c:pt>
                <c:pt idx="4">
                  <c:v>Domain Management</c:v>
                </c:pt>
                <c:pt idx="5">
                  <c:v>Cost Efficiency</c:v>
                </c:pt>
                <c:pt idx="6">
                  <c:v>Performance</c:v>
                </c:pt>
                <c:pt idx="7">
                  <c:v>Setup Complexity</c:v>
                </c:pt>
              </c:strCache>
            </c:strRef>
          </c:cat>
          <c:val>
            <c:numRef>
              <c:f>Sheet1!$C$2:$C$9</c:f>
              <c:numCache>
                <c:formatCode>General</c:formatCode>
                <c:ptCount val="8"/>
                <c:pt idx="0">
                  <c:v>8</c:v>
                </c:pt>
                <c:pt idx="1">
                  <c:v>9</c:v>
                </c:pt>
                <c:pt idx="2">
                  <c:v>9</c:v>
                </c:pt>
                <c:pt idx="3">
                  <c:v>8</c:v>
                </c:pt>
                <c:pt idx="4">
                  <c:v>9</c:v>
                </c:pt>
                <c:pt idx="5">
                  <c:v>8</c:v>
                </c:pt>
                <c:pt idx="6">
                  <c:v>9</c:v>
                </c:pt>
                <c:pt idx="7">
                  <c:v>9</c:v>
                </c:pt>
              </c:numCache>
            </c:numRef>
          </c:val>
          <c:smooth val="0"/>
        </c:ser>
        <c:gapWidth val="219"/>
        <c:overlap val="-27"/>
        <c:axId val="1111"/>
        <c:axId val="2222"/>
      </c:barChart>
      <c:catAx>
        <c:axId val="1111"/>
        <c:scaling>
          <c:orientation val="minMax"/>
        </c:scaling>
        <c:delete val="0"/>
        <c:axPos val="b"/>
        <c:title>
          <c:tx>
            <c:rich>
              <a:bodyPr anchor="ctr" anchorCtr="1" rot="0" vert="horz"/>
              <a:lstStyle/>
              <a:p>
                <a:pPr>
                  <a:defRPr sz="1600" b="0" i="0" u="none" baseline="0">
                    <a:solidFill>
                      <a:srgbClr val="000000"/>
                    </a:solidFill>
                    <a:latin typeface="맑은 고딕"/>
                    <a:ea typeface="맑은 고딕"/>
                  </a:defRPr>
                </a:pPr>
                <a:r>
                  <a:rPr lang="ko-KR" altLang="en-US" sz="1600" b="0" i="0" u="none" baseline="0">
                    <a:solidFill>
                      <a:srgbClr val="000000"/>
                    </a:solidFill>
                    <a:latin typeface="맑은 고딕"/>
                    <a:ea typeface="맑은 고딕"/>
                  </a:rPr>
                  <a:t>Features</a:t>
                </a:r>
              </a:p>
            </c:rich>
          </c:tx>
          <c:layout/>
          <c:overlay val="0"/>
          <c:spPr>
            <a:noFill/>
            <a:ln>
              <a:noFill/>
              <a:round/>
            </a:ln>
          </c:spPr>
        </c:title>
        <c:majorTickMark val="none"/>
        <c:minorTickMark val="none"/>
        <c:tickLblPos val="nextTo"/>
        <c:spPr>
          <a:noFill/>
          <a:ln cap="flat">
            <a:solidFill>
              <a:srgbClr val="898989">
                <a:alpha val="97254"/>
              </a:srgbClr>
            </a:solidFill>
            <a:round/>
            <a:alpha val="97254"/>
          </a:ln>
        </c:spPr>
        <c:txPr>
          <a:bodyPr/>
          <a:lstStyle/>
          <a:p>
            <a:pPr>
              <a:defRPr sz="1600" b="0" i="0" u="none" baseline="0">
                <a:solidFill>
                  <a:srgbClr val="000000"/>
                </a:solidFill>
                <a:latin typeface="맑은 고딕"/>
                <a:ea typeface="맑은 고딕"/>
              </a:defRPr>
            </a:pPr>
            <a:endParaRPr lang="ko-KR"/>
          </a:p>
        </c:txPr>
        <c:crossAx val="2222"/>
        <c:crosses val="autoZero"/>
        <c:auto val="1"/>
        <c:lblAlgn val="ctr"/>
        <c:lblOffset val="100"/>
      </c:catAx>
      <c:valAx>
        <c:axId val="2222"/>
        <c:scaling>
          <c:orientation val="minMax"/>
        </c:scaling>
        <c:delete val="0"/>
        <c:axPos val="l"/>
        <c:majorGridlines>
          <c:spPr>
            <a:ln w="635" cap="flat">
              <a:solidFill>
                <a:srgbClr val="898989">
                  <a:alpha val="97254"/>
                </a:srgbClr>
              </a:solidFill>
              <a:round/>
              <a:alpha val="97254"/>
            </a:ln>
          </c:spPr>
        </c:majorGridlines>
        <c:title>
          <c:tx>
            <c:rich>
              <a:bodyPr anchor="ctr" anchorCtr="1" rot="-5400000" vert="horz"/>
              <a:lstStyle/>
              <a:p>
                <a:pPr>
                  <a:defRPr sz="1600" b="0" i="0" u="none" baseline="0">
                    <a:solidFill>
                      <a:srgbClr val="000000"/>
                    </a:solidFill>
                    <a:latin typeface="맑은 고딕"/>
                    <a:ea typeface="맑은 고딕"/>
                  </a:defRPr>
                </a:pPr>
                <a:r>
                  <a:rPr lang="ko-KR" altLang="en-US" sz="1600" b="0" i="0" u="none" baseline="0">
                    <a:solidFill>
                      <a:srgbClr val="000000"/>
                    </a:solidFill>
                    <a:latin typeface="맑은 고딕"/>
                    <a:ea typeface="맑은 고딕"/>
                  </a:rPr>
                  <a:t>Effectiveness</a:t>
                </a:r>
              </a:p>
            </c:rich>
          </c:tx>
          <c:layout/>
          <c:overlay val="0"/>
          <c:spPr>
            <a:noFill/>
            <a:ln>
              <a:noFill/>
              <a:round/>
            </a:ln>
          </c:spPr>
        </c:title>
        <c:numFmt formatCode="General" sourceLinked="1"/>
        <c:majorTickMark val="none"/>
        <c:minorTickMark val="none"/>
        <c:tickLblPos val="nextTo"/>
        <c:spPr>
          <a:noFill/>
          <a:ln cap="flat">
            <a:solidFill>
              <a:srgbClr val="898989">
                <a:alpha val="97254"/>
              </a:srgbClr>
            </a:solidFill>
            <a:round/>
            <a:alpha val="97254"/>
          </a:ln>
        </c:spPr>
        <c:txPr>
          <a:bodyPr anchor="b" anchorCtr="1" rot="0" vert="horz"/>
          <a:lstStyle/>
          <a:p>
            <a:pPr>
              <a:defRPr sz="1600" b="0" i="0" u="none" baseline="0">
                <a:solidFill>
                  <a:srgbClr val="000000"/>
                </a:solidFill>
                <a:latin typeface="맑은 고딕"/>
                <a:ea typeface="맑은 고딕"/>
              </a:defRPr>
            </a:pPr>
            <a:endParaRPr lang="ko-KR"/>
          </a:p>
        </c:txPr>
        <c:crossAx val="1111"/>
        <c:crosses val="autoZero"/>
        <c:crossBetween val="between"/>
      </c:valAx>
      <c:spPr>
        <a:noFill/>
        <a:ln>
          <a:noFill/>
          <a:round/>
        </a:ln>
      </c:spPr>
    </c:plotArea>
    <c:legend>
      <c:legendPos val="r"/>
      <c:layout/>
      <c:spPr>
        <a:noFill/>
        <a:ln>
          <a:noFill/>
          <a:round/>
        </a:ln>
      </c:spPr>
      <c:txPr>
        <a:bodyPr anchor="t" anchorCtr="1" rot="0" vert="horz"/>
        <a:lstStyle/>
        <a:p>
          <a:pPr>
            <a:defRPr sz="1600" b="0" i="0" u="none" baseline="0">
              <a:solidFill>
                <a:srgbClr val="000000"/>
              </a:solidFill>
              <a:latin typeface="맑은 고딕"/>
              <a:ea typeface="맑은 고딕"/>
            </a:defRPr>
          </a:pPr>
          <a:endParaRPr lang="ko-KR"/>
        </a:p>
      </c:txPr>
      <c:overlay val="0"/>
    </c:legend>
    <c:plotVisOnly val="1"/>
    <c:dispBlanksAs val="zero"/>
  </c:chart>
  <c:spPr>
    <a:solidFill>
      <a:srgbClr val="FFFFFF">
        <a:alpha val="97254"/>
      </a:srgbClr>
    </a:solidFill>
    <a:ln w="12700" cap="flat">
      <a:solidFill>
        <a:srgbClr val="000000">
          <a:alpha val="97254"/>
        </a:srgbClr>
      </a:solidFill>
      <a:round/>
      <a:alpha val="97254"/>
    </a:ln>
  </c:spPr>
  <c:txPr>
    <a:bodyPr/>
    <a:lstStyle/>
    <a:p>
      <a:pPr>
        <a:defRPr sz="1600" b="0" i="0" u="none" baseline="0">
          <a:solidFill>
            <a:srgbClr val="000000"/>
          </a:solidFill>
          <a:latin typeface="맑은 고딕"/>
          <a:ea typeface="맑은 고딕"/>
        </a:defRPr>
      </a:pPr>
      <a:endParaRPr lang="ko-KR"/>
    </a:p>
  </c:txPr>
  <c:externalData r:id="rId1">
    <c:autoUpdate val="0"/>
  </c:externalData>
  <c:printSettings>
    <c:headerFooter/>
    <c:pageMargins b="0.75" l="0.7" r="0.7" t="0.75" header="0.3" footer="0.3"/>
    <c:pageSetup/>
  </c:printSettings>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Rect 0"/>
          <p:cNvSpPr txBox="1">
            <a:spLocks noGrp="1"/>
          </p:cNvSpPr>
          <p:nvPr>
            <p:ph type="ctrTitle"/>
          </p:nvPr>
        </p:nvSpPr>
        <p:spPr>
          <a:xfrm>
            <a:off x="1371600" y="1684020"/>
            <a:ext cx="15546070" cy="3582670"/>
          </a:xfrm>
          <a:prstGeom prst="rect">
            <a:avLst/>
          </a:prstGeom>
        </p:spPr>
        <p:txBody>
          <a:bodyPr vert="horz" wrap="square" lIns="91440" tIns="45720" rIns="91440" bIns="45720" anchor="b">
            <a:normAutofit/>
          </a:bodyPr>
          <a:lstStyle/>
          <a:p>
            <a:pPr marL="0" indent="0" latinLnBrk="0">
              <a:buFontTx/>
              <a:buNone/>
            </a:pPr>
            <a:r>
              <a:rPr>
                <a:latin typeface="맑은 고딕" charset="0"/>
                <a:ea typeface="맑은 고딕" charset="0"/>
              </a:rPr>
              <a:t>제목을 입력하십시오</a:t>
            </a:r>
          </a:p>
        </p:txBody>
      </p:sp>
      <p:sp>
        <p:nvSpPr>
          <p:cNvPr id="3" name="Rect 0"/>
          <p:cNvSpPr txBox="1">
            <a:spLocks noGrp="1"/>
          </p:cNvSpPr>
          <p:nvPr>
            <p:ph type="subTitle"/>
          </p:nvPr>
        </p:nvSpPr>
        <p:spPr>
          <a:xfrm>
            <a:off x="2286000" y="5403215"/>
            <a:ext cx="13717270" cy="2484755"/>
          </a:xfrm>
          <a:prstGeom prst="rect">
            <a:avLst/>
          </a:prstGeom>
        </p:spPr>
        <p:txBody>
          <a:bodyPr vert="horz" wrap="square" lIns="91440" tIns="45720" rIns="91440" bIns="45720" anchor="t">
            <a:normAutofit/>
          </a:bodyPr>
          <a:lstStyle/>
          <a:p>
            <a:pPr marL="0" indent="0" latinLnBrk="0">
              <a:buFontTx/>
              <a:buNone/>
            </a:pPr>
            <a:r>
              <a:rPr>
                <a:latin typeface="맑은 고딕" charset="0"/>
                <a:ea typeface="맑은 고딕" charset="0"/>
              </a:rPr>
              <a:t>부제목을 입력하십시오</a:t>
            </a:r>
          </a:p>
        </p:txBody>
      </p:sp>
      <p:sp>
        <p:nvSpPr>
          <p:cNvPr id="4"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5"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6"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
        <p:cNvGrpSpPr/>
        <p:nvPr/>
      </p:nvGrpSpPr>
      <p:grpSpPr>
        <a:xfrm>
          <a:off x="0" y="0"/>
          <a:ext cx="0" cy="0"/>
          <a:chOff x="0" y="0"/>
          <a:chExt cx="0" cy="0"/>
        </a:xfrm>
      </p:grpSpPr>
      <p:sp>
        <p:nvSpPr>
          <p:cNvPr id="2" name="Rect 0"/>
          <p:cNvSpPr txBox="1">
            <a:spLocks noGrp="1"/>
          </p:cNvSpPr>
          <p:nvPr>
            <p:ph type="title"/>
          </p:nvPr>
        </p:nvSpPr>
        <p:spPr>
          <a:xfrm>
            <a:off x="1257300" y="547370"/>
            <a:ext cx="15774670" cy="1990090"/>
          </a:xfrm>
          <a:prstGeom prst="rect">
            <a:avLst/>
          </a:prstGeom>
        </p:spPr>
        <p:txBody>
          <a:bodyPr vert="horz" wrap="square" lIns="91440" tIns="45720" rIns="91440" bIns="45720" anchor="ctr">
            <a:normAutofit/>
          </a:bodyPr>
          <a:lstStyle/>
          <a:p>
            <a:pPr marL="0" indent="0" latinLnBrk="0">
              <a:buFontTx/>
              <a:buNone/>
            </a:pPr>
            <a:r>
              <a:rPr>
                <a:latin typeface="맑은 고딕" charset="0"/>
                <a:ea typeface="맑은 고딕" charset="0"/>
              </a:rPr>
              <a:t>제목을 입력하십시오</a:t>
            </a:r>
          </a:p>
        </p:txBody>
      </p:sp>
      <p:sp>
        <p:nvSpPr>
          <p:cNvPr id="3" name="Rect 0"/>
          <p:cNvSpPr txBox="1">
            <a:spLocks noGrp="1"/>
          </p:cNvSpPr>
          <p:nvPr>
            <p:ph type="body" orient="vert"/>
          </p:nvPr>
        </p:nvSpPr>
        <p:spPr>
          <a:xfrm>
            <a:off x="1257300" y="2738120"/>
            <a:ext cx="15774670" cy="6529070"/>
          </a:xfrm>
          <a:prstGeom prst="rect">
            <a:avLst/>
          </a:prstGeom>
        </p:spPr>
        <p:txBody>
          <a:bodyPr vert="eaVert" wrap="square" lIns="91440" tIns="45720" rIns="91440" bIns="45720" anchor="t">
            <a:normAutofit/>
          </a:bodyPr>
          <a:lstStyle/>
          <a:p>
            <a:pPr marL="228600" indent="-228600" latinLnBrk="0"/>
            <a:r>
              <a:rPr>
                <a:latin typeface="맑은 고딕" charset="0"/>
                <a:ea typeface="맑은 고딕" charset="0"/>
              </a:rPr>
              <a:t>텍스트를 입력하십시오</a:t>
            </a:r>
          </a:p>
          <a:p>
            <a:pPr marL="685800" lvl="1" indent="-228600" latinLnBrk="0"/>
            <a:r>
              <a:rPr>
                <a:latin typeface="맑은 고딕" charset="0"/>
                <a:ea typeface="맑은 고딕" charset="0"/>
              </a:rPr>
              <a:t>둘째 수준</a:t>
            </a:r>
          </a:p>
          <a:p>
            <a:pPr marL="1143000" lvl="2" indent="-228600" latinLnBrk="0"/>
            <a:r>
              <a:rPr>
                <a:latin typeface="맑은 고딕" charset="0"/>
                <a:ea typeface="맑은 고딕" charset="0"/>
              </a:rPr>
              <a:t>셋째 수준</a:t>
            </a:r>
          </a:p>
          <a:p>
            <a:pPr marL="1600200" lvl="3" indent="-228600" latinLnBrk="0"/>
            <a:r>
              <a:rPr>
                <a:latin typeface="맑은 고딕" charset="0"/>
                <a:ea typeface="맑은 고딕" charset="0"/>
              </a:rPr>
              <a:t>넷째 수준</a:t>
            </a:r>
          </a:p>
          <a:p>
            <a:pPr marL="2057400" lvl="4" indent="-228600" latinLnBrk="0"/>
            <a:r>
              <a:rPr>
                <a:latin typeface="맑은 고딕" charset="0"/>
                <a:ea typeface="맑은 고딕" charset="0"/>
              </a:rPr>
              <a:t>다섯째 수준</a:t>
            </a:r>
          </a:p>
        </p:txBody>
      </p:sp>
      <p:sp>
        <p:nvSpPr>
          <p:cNvPr id="4"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5"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6"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세로 제목 및 텍스트">
    <p:spTree>
      <p:nvGrpSpPr>
        <p:cNvPr id="1" name=""/>
        <p:cNvGrpSpPr/>
        <p:nvPr/>
      </p:nvGrpSpPr>
      <p:grpSpPr>
        <a:xfrm>
          <a:off x="0" y="0"/>
          <a:ext cx="0" cy="0"/>
          <a:chOff x="0" y="0"/>
          <a:chExt cx="0" cy="0"/>
        </a:xfrm>
      </p:grpSpPr>
      <p:sp>
        <p:nvSpPr>
          <p:cNvPr id="2" name="Rect 0"/>
          <p:cNvSpPr txBox="1">
            <a:spLocks noGrp="1"/>
          </p:cNvSpPr>
          <p:nvPr>
            <p:ph type="title" orient="vert"/>
          </p:nvPr>
        </p:nvSpPr>
        <p:spPr>
          <a:xfrm>
            <a:off x="13087350" y="547370"/>
            <a:ext cx="3944620" cy="8719820"/>
          </a:xfrm>
          <a:prstGeom prst="rect">
            <a:avLst/>
          </a:prstGeom>
        </p:spPr>
        <p:txBody>
          <a:bodyPr vert="eaVert" wrap="square" lIns="91440" tIns="45720" rIns="91440" bIns="45720" anchor="ctr">
            <a:normAutofit/>
          </a:bodyPr>
          <a:lstStyle/>
          <a:p>
            <a:pPr marL="0" indent="0" latinLnBrk="0">
              <a:buFontTx/>
              <a:buNone/>
            </a:pPr>
            <a:r>
              <a:rPr>
                <a:latin typeface="맑은 고딕" charset="0"/>
                <a:ea typeface="맑은 고딕" charset="0"/>
              </a:rPr>
              <a:t>제목을 입력하십시오</a:t>
            </a:r>
          </a:p>
        </p:txBody>
      </p:sp>
      <p:sp>
        <p:nvSpPr>
          <p:cNvPr id="3" name="Rect 0"/>
          <p:cNvSpPr txBox="1">
            <a:spLocks noGrp="1"/>
          </p:cNvSpPr>
          <p:nvPr>
            <p:ph type="body" orient="vert"/>
          </p:nvPr>
        </p:nvSpPr>
        <p:spPr>
          <a:xfrm>
            <a:off x="1257300" y="547370"/>
            <a:ext cx="11602720" cy="8719820"/>
          </a:xfrm>
          <a:prstGeom prst="rect">
            <a:avLst/>
          </a:prstGeom>
        </p:spPr>
        <p:txBody>
          <a:bodyPr vert="eaVert" wrap="square" lIns="91440" tIns="45720" rIns="91440" bIns="45720" anchor="t">
            <a:normAutofit/>
          </a:bodyPr>
          <a:lstStyle/>
          <a:p>
            <a:pPr marL="228600" indent="-228600" latinLnBrk="0"/>
            <a:r>
              <a:rPr>
                <a:latin typeface="맑은 고딕" charset="0"/>
                <a:ea typeface="맑은 고딕" charset="0"/>
              </a:rPr>
              <a:t>텍스트를 입력하십시오</a:t>
            </a:r>
          </a:p>
          <a:p>
            <a:pPr marL="685800" lvl="1" indent="-228600" latinLnBrk="0"/>
            <a:r>
              <a:rPr>
                <a:latin typeface="맑은 고딕" charset="0"/>
                <a:ea typeface="맑은 고딕" charset="0"/>
              </a:rPr>
              <a:t>둘째 수준</a:t>
            </a:r>
          </a:p>
          <a:p>
            <a:pPr marL="1143000" lvl="2" indent="-228600" latinLnBrk="0"/>
            <a:r>
              <a:rPr>
                <a:latin typeface="맑은 고딕" charset="0"/>
                <a:ea typeface="맑은 고딕" charset="0"/>
              </a:rPr>
              <a:t>셋째 수준</a:t>
            </a:r>
          </a:p>
          <a:p>
            <a:pPr marL="1600200" lvl="3" indent="-228600" latinLnBrk="0"/>
            <a:r>
              <a:rPr>
                <a:latin typeface="맑은 고딕" charset="0"/>
                <a:ea typeface="맑은 고딕" charset="0"/>
              </a:rPr>
              <a:t>넷째 수준</a:t>
            </a:r>
          </a:p>
          <a:p>
            <a:pPr marL="2057400" lvl="4" indent="-228600" latinLnBrk="0"/>
            <a:r>
              <a:rPr>
                <a:latin typeface="맑은 고딕" charset="0"/>
                <a:ea typeface="맑은 고딕" charset="0"/>
              </a:rPr>
              <a:t>다섯째 수준</a:t>
            </a:r>
          </a:p>
        </p:txBody>
      </p:sp>
      <p:sp>
        <p:nvSpPr>
          <p:cNvPr id="4"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5"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6"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Rect 0"/>
          <p:cNvSpPr txBox="1">
            <a:spLocks noGrp="1"/>
          </p:cNvSpPr>
          <p:nvPr>
            <p:ph type="ctrTitle"/>
          </p:nvPr>
        </p:nvSpPr>
        <p:spPr>
          <a:xfrm>
            <a:off x="1371600" y="1684020"/>
            <a:ext cx="15546070" cy="3582670"/>
          </a:xfrm>
          <a:prstGeom prst="rect">
            <a:avLst/>
          </a:prstGeom>
        </p:spPr>
        <p:txBody>
          <a:bodyPr vert="horz" wrap="square" lIns="91440" tIns="45720" rIns="91440" bIns="45720" anchor="b">
            <a:normAutofit/>
          </a:bodyPr>
          <a:lstStyle/>
          <a:p>
            <a:pPr marL="0" indent="0" latinLnBrk="0">
              <a:buFontTx/>
              <a:buNone/>
            </a:pPr>
            <a:r>
              <a:rPr>
                <a:latin typeface="맑은 고딕" charset="0"/>
                <a:ea typeface="맑은 고딕" charset="0"/>
              </a:rPr>
              <a:t>제목을 입력하십시오</a:t>
            </a:r>
          </a:p>
        </p:txBody>
      </p:sp>
      <p:sp>
        <p:nvSpPr>
          <p:cNvPr id="3" name="Rect 0"/>
          <p:cNvSpPr txBox="1">
            <a:spLocks noGrp="1"/>
          </p:cNvSpPr>
          <p:nvPr>
            <p:ph type="subTitle"/>
          </p:nvPr>
        </p:nvSpPr>
        <p:spPr>
          <a:xfrm>
            <a:off x="2286000" y="5403215"/>
            <a:ext cx="13717270" cy="2484755"/>
          </a:xfrm>
          <a:prstGeom prst="rect">
            <a:avLst/>
          </a:prstGeom>
        </p:spPr>
        <p:txBody>
          <a:bodyPr vert="horz" wrap="square" lIns="91440" tIns="45720" rIns="91440" bIns="45720" anchor="t">
            <a:normAutofit/>
          </a:bodyPr>
          <a:lstStyle/>
          <a:p>
            <a:pPr marL="0" indent="0" latinLnBrk="0">
              <a:buFontTx/>
              <a:buNone/>
            </a:pPr>
            <a:r>
              <a:rPr>
                <a:latin typeface="맑은 고딕" charset="0"/>
                <a:ea typeface="맑은 고딕" charset="0"/>
              </a:rPr>
              <a:t>부제목을 입력하십시오</a:t>
            </a:r>
          </a:p>
        </p:txBody>
      </p:sp>
      <p:sp>
        <p:nvSpPr>
          <p:cNvPr id="4"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5"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6"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Rect 0"/>
          <p:cNvSpPr txBox="1">
            <a:spLocks noGrp="1"/>
          </p:cNvSpPr>
          <p:nvPr>
            <p:ph type="title"/>
          </p:nvPr>
        </p:nvSpPr>
        <p:spPr>
          <a:xfrm>
            <a:off x="1257300" y="547370"/>
            <a:ext cx="15774670" cy="1990090"/>
          </a:xfrm>
          <a:prstGeom prst="rect">
            <a:avLst/>
          </a:prstGeom>
        </p:spPr>
        <p:txBody>
          <a:bodyPr vert="horz" wrap="square" lIns="91440" tIns="45720" rIns="91440" bIns="45720" anchor="ctr">
            <a:normAutofit/>
          </a:bodyPr>
          <a:lstStyle/>
          <a:p>
            <a:pPr marL="0" indent="0" latinLnBrk="0">
              <a:buFontTx/>
              <a:buNone/>
            </a:pPr>
            <a:r>
              <a:rPr>
                <a:latin typeface="맑은 고딕" charset="0"/>
                <a:ea typeface="맑은 고딕" charset="0"/>
              </a:rPr>
              <a:t>제목을 입력하십시오</a:t>
            </a:r>
          </a:p>
        </p:txBody>
      </p:sp>
      <p:sp>
        <p:nvSpPr>
          <p:cNvPr id="3" name="Rect 0"/>
          <p:cNvSpPr txBox="1">
            <a:spLocks noGrp="1"/>
          </p:cNvSpPr>
          <p:nvPr>
            <p:ph/>
          </p:nvPr>
        </p:nvSpPr>
        <p:spPr>
          <a:xfrm>
            <a:off x="1257300" y="2738120"/>
            <a:ext cx="15774670" cy="6529070"/>
          </a:xfrm>
          <a:prstGeom prst="rect">
            <a:avLst/>
          </a:prstGeom>
        </p:spPr>
        <p:txBody>
          <a:bodyPr vert="horz" wrap="square" lIns="91440" tIns="45720" rIns="91440" bIns="45720" anchor="t">
            <a:normAutofit/>
          </a:bodyPr>
          <a:lstStyle/>
          <a:p>
            <a:pPr marL="228600" indent="-228600" latinLnBrk="0"/>
            <a:r>
              <a:rPr>
                <a:latin typeface="맑은 고딕" charset="0"/>
                <a:ea typeface="맑은 고딕" charset="0"/>
              </a:rPr>
              <a:t>텍스트를 입력하십시오</a:t>
            </a:r>
          </a:p>
          <a:p>
            <a:pPr marL="685800" lvl="1" indent="-228600" latinLnBrk="0"/>
            <a:r>
              <a:rPr>
                <a:latin typeface="맑은 고딕" charset="0"/>
                <a:ea typeface="맑은 고딕" charset="0"/>
              </a:rPr>
              <a:t>둘째 수준</a:t>
            </a:r>
          </a:p>
          <a:p>
            <a:pPr marL="1143000" lvl="2" indent="-228600" latinLnBrk="0"/>
            <a:r>
              <a:rPr>
                <a:latin typeface="맑은 고딕" charset="0"/>
                <a:ea typeface="맑은 고딕" charset="0"/>
              </a:rPr>
              <a:t>셋째 수준</a:t>
            </a:r>
          </a:p>
          <a:p>
            <a:pPr marL="1600200" lvl="3" indent="-228600" latinLnBrk="0"/>
            <a:r>
              <a:rPr>
                <a:latin typeface="맑은 고딕" charset="0"/>
                <a:ea typeface="맑은 고딕" charset="0"/>
              </a:rPr>
              <a:t>넷째 수준</a:t>
            </a:r>
          </a:p>
          <a:p>
            <a:pPr marL="2057400" lvl="4" indent="-228600" latinLnBrk="0"/>
            <a:r>
              <a:rPr>
                <a:latin typeface="맑은 고딕" charset="0"/>
                <a:ea typeface="맑은 고딕" charset="0"/>
              </a:rPr>
              <a:t>다섯째 수준</a:t>
            </a:r>
          </a:p>
        </p:txBody>
      </p:sp>
      <p:sp>
        <p:nvSpPr>
          <p:cNvPr id="4"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5"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6"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Rect 0"/>
          <p:cNvSpPr txBox="1">
            <a:spLocks noGrp="1"/>
          </p:cNvSpPr>
          <p:nvPr>
            <p:ph type="title"/>
          </p:nvPr>
        </p:nvSpPr>
        <p:spPr>
          <a:xfrm>
            <a:off x="1247775" y="2564765"/>
            <a:ext cx="15774670" cy="4279900"/>
          </a:xfrm>
          <a:prstGeom prst="rect">
            <a:avLst/>
          </a:prstGeom>
        </p:spPr>
        <p:txBody>
          <a:bodyPr vert="horz" wrap="square" lIns="91440" tIns="45720" rIns="91440" bIns="45720" anchor="b">
            <a:normAutofit/>
          </a:bodyPr>
          <a:lstStyle/>
          <a:p>
            <a:pPr marL="0" indent="0" latinLnBrk="0">
              <a:buFontTx/>
              <a:buNone/>
            </a:pPr>
            <a:r>
              <a:rPr>
                <a:latin typeface="맑은 고딕" charset="0"/>
                <a:ea typeface="맑은 고딕" charset="0"/>
              </a:rPr>
              <a:t>제목을 입력하십시오</a:t>
            </a:r>
          </a:p>
        </p:txBody>
      </p:sp>
      <p:sp>
        <p:nvSpPr>
          <p:cNvPr id="3" name="Rect 0"/>
          <p:cNvSpPr txBox="1">
            <a:spLocks noGrp="1"/>
          </p:cNvSpPr>
          <p:nvPr>
            <p:ph type="body"/>
          </p:nvPr>
        </p:nvSpPr>
        <p:spPr>
          <a:xfrm>
            <a:off x="1247775" y="6884670"/>
            <a:ext cx="15774670" cy="2251075"/>
          </a:xfrm>
          <a:prstGeom prst="rect">
            <a:avLst/>
          </a:prstGeom>
        </p:spPr>
        <p:txBody>
          <a:bodyPr vert="horz" wrap="square" lIns="91440" tIns="45720" rIns="91440" bIns="45720" anchor="t">
            <a:normAutofit/>
          </a:bodyPr>
          <a:lstStyle/>
          <a:p>
            <a:pPr marL="0" indent="0" latinLnBrk="0">
              <a:buFontTx/>
              <a:buNone/>
            </a:pPr>
            <a:r>
              <a:rPr>
                <a:latin typeface="맑은 고딕" charset="0"/>
                <a:ea typeface="맑은 고딕" charset="0"/>
              </a:rPr>
              <a:t>텍스트를 입력하십시오</a:t>
            </a:r>
          </a:p>
        </p:txBody>
      </p:sp>
      <p:sp>
        <p:nvSpPr>
          <p:cNvPr id="4"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5"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6"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sp>
        <p:nvSpPr>
          <p:cNvPr id="2" name="Rect 0"/>
          <p:cNvSpPr txBox="1">
            <a:spLocks noGrp="1"/>
          </p:cNvSpPr>
          <p:nvPr>
            <p:ph type="title"/>
          </p:nvPr>
        </p:nvSpPr>
        <p:spPr>
          <a:xfrm>
            <a:off x="1257300" y="547370"/>
            <a:ext cx="15774670" cy="1990090"/>
          </a:xfrm>
          <a:prstGeom prst="rect">
            <a:avLst/>
          </a:prstGeom>
        </p:spPr>
        <p:txBody>
          <a:bodyPr vert="horz" wrap="square" lIns="91440" tIns="45720" rIns="91440" bIns="45720" anchor="ctr">
            <a:normAutofit/>
          </a:bodyPr>
          <a:lstStyle/>
          <a:p>
            <a:pPr marL="0" indent="0" latinLnBrk="0">
              <a:buFontTx/>
              <a:buNone/>
            </a:pPr>
            <a:r>
              <a:rPr>
                <a:latin typeface="맑은 고딕" charset="0"/>
                <a:ea typeface="맑은 고딕" charset="0"/>
              </a:rPr>
              <a:t>제목을 입력하십시오</a:t>
            </a:r>
          </a:p>
        </p:txBody>
      </p:sp>
      <p:sp>
        <p:nvSpPr>
          <p:cNvPr id="3" name="Rect 0"/>
          <p:cNvSpPr txBox="1">
            <a:spLocks noGrp="1"/>
          </p:cNvSpPr>
          <p:nvPr>
            <p:ph/>
          </p:nvPr>
        </p:nvSpPr>
        <p:spPr>
          <a:xfrm>
            <a:off x="1257300" y="2738120"/>
            <a:ext cx="7773670" cy="6529070"/>
          </a:xfrm>
          <a:prstGeom prst="rect">
            <a:avLst/>
          </a:prstGeom>
        </p:spPr>
        <p:txBody>
          <a:bodyPr vert="horz" wrap="square" lIns="91440" tIns="45720" rIns="91440" bIns="45720" anchor="t">
            <a:normAutofit/>
          </a:bodyPr>
          <a:lstStyle/>
          <a:p>
            <a:pPr marL="228600" indent="-228600" latinLnBrk="0"/>
            <a:r>
              <a:rPr>
                <a:latin typeface="맑은 고딕" charset="0"/>
                <a:ea typeface="맑은 고딕" charset="0"/>
              </a:rPr>
              <a:t>텍스트를 입력하십시오</a:t>
            </a:r>
          </a:p>
          <a:p>
            <a:pPr marL="685800" lvl="1" indent="-228600" latinLnBrk="0"/>
            <a:r>
              <a:rPr>
                <a:latin typeface="맑은 고딕" charset="0"/>
                <a:ea typeface="맑은 고딕" charset="0"/>
              </a:rPr>
              <a:t>둘째 수준</a:t>
            </a:r>
          </a:p>
          <a:p>
            <a:pPr marL="1143000" lvl="2" indent="-228600" latinLnBrk="0"/>
            <a:r>
              <a:rPr>
                <a:latin typeface="맑은 고딕" charset="0"/>
                <a:ea typeface="맑은 고딕" charset="0"/>
              </a:rPr>
              <a:t>셋째 수준</a:t>
            </a:r>
          </a:p>
          <a:p>
            <a:pPr marL="1600200" lvl="3" indent="-228600" latinLnBrk="0"/>
            <a:r>
              <a:rPr>
                <a:latin typeface="맑은 고딕" charset="0"/>
                <a:ea typeface="맑은 고딕" charset="0"/>
              </a:rPr>
              <a:t>넷째 수준</a:t>
            </a:r>
          </a:p>
          <a:p>
            <a:pPr marL="2057400" lvl="4" indent="-228600" latinLnBrk="0"/>
            <a:r>
              <a:rPr>
                <a:latin typeface="맑은 고딕" charset="0"/>
                <a:ea typeface="맑은 고딕" charset="0"/>
              </a:rPr>
              <a:t>다섯째 수준</a:t>
            </a:r>
          </a:p>
        </p:txBody>
      </p:sp>
      <p:sp>
        <p:nvSpPr>
          <p:cNvPr id="4" name="Rect 0"/>
          <p:cNvSpPr txBox="1">
            <a:spLocks noGrp="1"/>
          </p:cNvSpPr>
          <p:nvPr>
            <p:ph/>
          </p:nvPr>
        </p:nvSpPr>
        <p:spPr>
          <a:xfrm>
            <a:off x="9258300" y="2738120"/>
            <a:ext cx="7773670" cy="6529070"/>
          </a:xfrm>
          <a:prstGeom prst="rect">
            <a:avLst/>
          </a:prstGeom>
        </p:spPr>
        <p:txBody>
          <a:bodyPr vert="horz" wrap="square" lIns="91440" tIns="45720" rIns="91440" bIns="45720" anchor="t">
            <a:normAutofit/>
          </a:bodyPr>
          <a:lstStyle/>
          <a:p>
            <a:pPr marL="228600" indent="-228600" latinLnBrk="0"/>
            <a:r>
              <a:rPr>
                <a:latin typeface="맑은 고딕" charset="0"/>
                <a:ea typeface="맑은 고딕" charset="0"/>
              </a:rPr>
              <a:t>텍스트를 입력하십시오</a:t>
            </a:r>
          </a:p>
          <a:p>
            <a:pPr marL="685800" lvl="1" indent="-228600" latinLnBrk="0"/>
            <a:r>
              <a:rPr>
                <a:latin typeface="맑은 고딕" charset="0"/>
                <a:ea typeface="맑은 고딕" charset="0"/>
              </a:rPr>
              <a:t>둘째 수준</a:t>
            </a:r>
          </a:p>
          <a:p>
            <a:pPr marL="1143000" lvl="2" indent="-228600" latinLnBrk="0"/>
            <a:r>
              <a:rPr>
                <a:latin typeface="맑은 고딕" charset="0"/>
                <a:ea typeface="맑은 고딕" charset="0"/>
              </a:rPr>
              <a:t>셋째 수준</a:t>
            </a:r>
          </a:p>
          <a:p>
            <a:pPr marL="1600200" lvl="3" indent="-228600" latinLnBrk="0"/>
            <a:r>
              <a:rPr>
                <a:latin typeface="맑은 고딕" charset="0"/>
                <a:ea typeface="맑은 고딕" charset="0"/>
              </a:rPr>
              <a:t>넷째 수준</a:t>
            </a:r>
          </a:p>
          <a:p>
            <a:pPr marL="2057400" lvl="4" indent="-228600" latinLnBrk="0"/>
            <a:r>
              <a:rPr>
                <a:latin typeface="맑은 고딕" charset="0"/>
                <a:ea typeface="맑은 고딕" charset="0"/>
              </a:rPr>
              <a:t>다섯째 수준</a:t>
            </a:r>
          </a:p>
        </p:txBody>
      </p:sp>
      <p:sp>
        <p:nvSpPr>
          <p:cNvPr id="5"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6"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7"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cSld name="비교">
    <p:spTree>
      <p:nvGrpSpPr>
        <p:cNvPr id="1" name=""/>
        <p:cNvGrpSpPr/>
        <p:nvPr/>
      </p:nvGrpSpPr>
      <p:grpSpPr>
        <a:xfrm>
          <a:off x="0" y="0"/>
          <a:ext cx="0" cy="0"/>
          <a:chOff x="0" y="0"/>
          <a:chExt cx="0" cy="0"/>
        </a:xfrm>
      </p:grpSpPr>
      <p:sp>
        <p:nvSpPr>
          <p:cNvPr id="2" name="Rect 0"/>
          <p:cNvSpPr txBox="1">
            <a:spLocks noGrp="1"/>
          </p:cNvSpPr>
          <p:nvPr>
            <p:ph type="title"/>
          </p:nvPr>
        </p:nvSpPr>
        <p:spPr>
          <a:xfrm>
            <a:off x="1259840" y="547370"/>
            <a:ext cx="15774670" cy="1990090"/>
          </a:xfrm>
          <a:prstGeom prst="rect">
            <a:avLst/>
          </a:prstGeom>
        </p:spPr>
        <p:txBody>
          <a:bodyPr vert="horz" wrap="square" lIns="91440" tIns="45720" rIns="91440" bIns="45720" anchor="ctr">
            <a:normAutofit/>
          </a:bodyPr>
          <a:lstStyle/>
          <a:p>
            <a:pPr marL="0" indent="0" latinLnBrk="0">
              <a:buFontTx/>
              <a:buNone/>
            </a:pPr>
            <a:r>
              <a:rPr>
                <a:latin typeface="맑은 고딕" charset="0"/>
                <a:ea typeface="맑은 고딕" charset="0"/>
              </a:rPr>
              <a:t>제목을 입력하십시오</a:t>
            </a:r>
          </a:p>
        </p:txBody>
      </p:sp>
      <p:sp>
        <p:nvSpPr>
          <p:cNvPr id="3" name="Rect 0"/>
          <p:cNvSpPr txBox="1">
            <a:spLocks noGrp="1"/>
          </p:cNvSpPr>
          <p:nvPr>
            <p:ph type="body"/>
          </p:nvPr>
        </p:nvSpPr>
        <p:spPr>
          <a:xfrm>
            <a:off x="1259840" y="2522220"/>
            <a:ext cx="7737475" cy="1236345"/>
          </a:xfrm>
          <a:prstGeom prst="rect">
            <a:avLst/>
          </a:prstGeom>
        </p:spPr>
        <p:txBody>
          <a:bodyPr vert="horz" wrap="square" lIns="91440" tIns="45720" rIns="91440" bIns="45720" anchor="b">
            <a:normAutofit/>
          </a:bodyPr>
          <a:lstStyle/>
          <a:p>
            <a:pPr marL="0" indent="0" latinLnBrk="0">
              <a:buFontTx/>
              <a:buNone/>
            </a:pPr>
            <a:r>
              <a:rPr>
                <a:latin typeface="맑은 고딕" charset="0"/>
                <a:ea typeface="맑은 고딕" charset="0"/>
              </a:rPr>
              <a:t>텍스트를 입력하십시오</a:t>
            </a:r>
          </a:p>
        </p:txBody>
      </p:sp>
      <p:sp>
        <p:nvSpPr>
          <p:cNvPr id="4" name="Rect 0"/>
          <p:cNvSpPr txBox="1">
            <a:spLocks noGrp="1"/>
          </p:cNvSpPr>
          <p:nvPr>
            <p:ph/>
          </p:nvPr>
        </p:nvSpPr>
        <p:spPr>
          <a:xfrm>
            <a:off x="1259840" y="3757295"/>
            <a:ext cx="7737475" cy="5528945"/>
          </a:xfrm>
          <a:prstGeom prst="rect">
            <a:avLst/>
          </a:prstGeom>
        </p:spPr>
        <p:txBody>
          <a:bodyPr vert="horz" wrap="square" lIns="91440" tIns="45720" rIns="91440" bIns="45720" anchor="t">
            <a:normAutofit/>
          </a:bodyPr>
          <a:lstStyle/>
          <a:p>
            <a:pPr marL="228600" indent="-228600" latinLnBrk="0"/>
            <a:r>
              <a:rPr>
                <a:latin typeface="맑은 고딕" charset="0"/>
                <a:ea typeface="맑은 고딕" charset="0"/>
              </a:rPr>
              <a:t>텍스트를 입력하십시오</a:t>
            </a:r>
          </a:p>
          <a:p>
            <a:pPr marL="685800" lvl="1" indent="-228600" latinLnBrk="0"/>
            <a:r>
              <a:rPr>
                <a:latin typeface="맑은 고딕" charset="0"/>
                <a:ea typeface="맑은 고딕" charset="0"/>
              </a:rPr>
              <a:t>둘째 수준</a:t>
            </a:r>
          </a:p>
          <a:p>
            <a:pPr marL="1143000" lvl="2" indent="-228600" latinLnBrk="0"/>
            <a:r>
              <a:rPr>
                <a:latin typeface="맑은 고딕" charset="0"/>
                <a:ea typeface="맑은 고딕" charset="0"/>
              </a:rPr>
              <a:t>셋째 수준</a:t>
            </a:r>
          </a:p>
          <a:p>
            <a:pPr marL="1600200" lvl="3" indent="-228600" latinLnBrk="0"/>
            <a:r>
              <a:rPr>
                <a:latin typeface="맑은 고딕" charset="0"/>
                <a:ea typeface="맑은 고딕" charset="0"/>
              </a:rPr>
              <a:t>넷째 수준</a:t>
            </a:r>
          </a:p>
          <a:p>
            <a:pPr marL="2057400" lvl="4" indent="-228600" latinLnBrk="0"/>
            <a:r>
              <a:rPr>
                <a:latin typeface="맑은 고딕" charset="0"/>
                <a:ea typeface="맑은 고딕" charset="0"/>
              </a:rPr>
              <a:t>다섯째 수준</a:t>
            </a:r>
          </a:p>
        </p:txBody>
      </p:sp>
      <p:sp>
        <p:nvSpPr>
          <p:cNvPr id="5" name="Rect 0"/>
          <p:cNvSpPr txBox="1">
            <a:spLocks noGrp="1"/>
          </p:cNvSpPr>
          <p:nvPr>
            <p:ph type="body"/>
          </p:nvPr>
        </p:nvSpPr>
        <p:spPr>
          <a:xfrm>
            <a:off x="9258300" y="2522220"/>
            <a:ext cx="7776210" cy="1236345"/>
          </a:xfrm>
          <a:prstGeom prst="rect">
            <a:avLst/>
          </a:prstGeom>
        </p:spPr>
        <p:txBody>
          <a:bodyPr vert="horz" wrap="square" lIns="91440" tIns="45720" rIns="91440" bIns="45720" anchor="b">
            <a:normAutofit/>
          </a:bodyPr>
          <a:lstStyle/>
          <a:p>
            <a:pPr marL="0" indent="0" latinLnBrk="0">
              <a:buFontTx/>
              <a:buNone/>
            </a:pPr>
            <a:r>
              <a:rPr>
                <a:latin typeface="맑은 고딕" charset="0"/>
                <a:ea typeface="맑은 고딕" charset="0"/>
              </a:rPr>
              <a:t>텍스트를 입력하십시오</a:t>
            </a:r>
          </a:p>
        </p:txBody>
      </p:sp>
      <p:sp>
        <p:nvSpPr>
          <p:cNvPr id="6" name="Rect 0"/>
          <p:cNvSpPr txBox="1">
            <a:spLocks noGrp="1"/>
          </p:cNvSpPr>
          <p:nvPr>
            <p:ph/>
          </p:nvPr>
        </p:nvSpPr>
        <p:spPr>
          <a:xfrm>
            <a:off x="9258300" y="3757295"/>
            <a:ext cx="7776210" cy="5528945"/>
          </a:xfrm>
          <a:prstGeom prst="rect">
            <a:avLst/>
          </a:prstGeom>
        </p:spPr>
        <p:txBody>
          <a:bodyPr vert="horz" wrap="square" lIns="91440" tIns="45720" rIns="91440" bIns="45720" anchor="t">
            <a:normAutofit/>
          </a:bodyPr>
          <a:lstStyle/>
          <a:p>
            <a:pPr marL="228600" indent="-228600" latinLnBrk="0"/>
            <a:r>
              <a:rPr>
                <a:latin typeface="맑은 고딕" charset="0"/>
                <a:ea typeface="맑은 고딕" charset="0"/>
              </a:rPr>
              <a:t>텍스트를 입력하십시오</a:t>
            </a:r>
          </a:p>
          <a:p>
            <a:pPr marL="685800" lvl="1" indent="-228600" latinLnBrk="0"/>
            <a:r>
              <a:rPr>
                <a:latin typeface="맑은 고딕" charset="0"/>
                <a:ea typeface="맑은 고딕" charset="0"/>
              </a:rPr>
              <a:t>둘째 수준</a:t>
            </a:r>
          </a:p>
          <a:p>
            <a:pPr marL="1143000" lvl="2" indent="-228600" latinLnBrk="0"/>
            <a:r>
              <a:rPr>
                <a:latin typeface="맑은 고딕" charset="0"/>
                <a:ea typeface="맑은 고딕" charset="0"/>
              </a:rPr>
              <a:t>셋째 수준</a:t>
            </a:r>
          </a:p>
          <a:p>
            <a:pPr marL="1600200" lvl="3" indent="-228600" latinLnBrk="0"/>
            <a:r>
              <a:rPr>
                <a:latin typeface="맑은 고딕" charset="0"/>
                <a:ea typeface="맑은 고딕" charset="0"/>
              </a:rPr>
              <a:t>넷째 수준</a:t>
            </a:r>
          </a:p>
          <a:p>
            <a:pPr marL="2057400" lvl="4" indent="-228600" latinLnBrk="0"/>
            <a:r>
              <a:rPr>
                <a:latin typeface="맑은 고딕" charset="0"/>
                <a:ea typeface="맑은 고딕" charset="0"/>
              </a:rPr>
              <a:t>다섯째 수준</a:t>
            </a:r>
          </a:p>
        </p:txBody>
      </p:sp>
      <p:sp>
        <p:nvSpPr>
          <p:cNvPr id="7"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8"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9"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Rect 0"/>
          <p:cNvSpPr txBox="1">
            <a:spLocks noGrp="1"/>
          </p:cNvSpPr>
          <p:nvPr>
            <p:ph type="title"/>
          </p:nvPr>
        </p:nvSpPr>
        <p:spPr>
          <a:xfrm>
            <a:off x="1257300" y="547370"/>
            <a:ext cx="15774670" cy="1990090"/>
          </a:xfrm>
          <a:prstGeom prst="rect">
            <a:avLst/>
          </a:prstGeom>
        </p:spPr>
        <p:txBody>
          <a:bodyPr vert="horz" wrap="square" lIns="91440" tIns="45720" rIns="91440" bIns="45720" anchor="ctr">
            <a:normAutofit/>
          </a:bodyPr>
          <a:lstStyle/>
          <a:p>
            <a:pPr marL="0" indent="0" latinLnBrk="0">
              <a:buFontTx/>
              <a:buNone/>
            </a:pPr>
            <a:r>
              <a:rPr>
                <a:latin typeface="맑은 고딕" charset="0"/>
                <a:ea typeface="맑은 고딕" charset="0"/>
              </a:rPr>
              <a:t>제목을 입력하십시오</a:t>
            </a:r>
          </a:p>
        </p:txBody>
      </p:sp>
      <p:sp>
        <p:nvSpPr>
          <p:cNvPr id="3"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4"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5"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3"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4"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
        <p:cNvGrpSpPr/>
        <p:nvPr/>
      </p:nvGrpSpPr>
      <p:grpSpPr>
        <a:xfrm>
          <a:off x="0" y="0"/>
          <a:ext cx="0" cy="0"/>
          <a:chOff x="0" y="0"/>
          <a:chExt cx="0" cy="0"/>
        </a:xfrm>
      </p:grpSpPr>
      <p:sp>
        <p:nvSpPr>
          <p:cNvPr id="2" name="Rect 0"/>
          <p:cNvSpPr txBox="1">
            <a:spLocks noGrp="1"/>
          </p:cNvSpPr>
          <p:nvPr>
            <p:ph type="title"/>
          </p:nvPr>
        </p:nvSpPr>
        <p:spPr>
          <a:xfrm>
            <a:off x="1259840" y="685800"/>
            <a:ext cx="5899150" cy="2401570"/>
          </a:xfrm>
          <a:prstGeom prst="rect">
            <a:avLst/>
          </a:prstGeom>
        </p:spPr>
        <p:txBody>
          <a:bodyPr vert="horz" wrap="square" lIns="91440" tIns="45720" rIns="91440" bIns="45720" anchor="b">
            <a:normAutofit/>
          </a:bodyPr>
          <a:lstStyle/>
          <a:p>
            <a:pPr marL="0" indent="0" latinLnBrk="0">
              <a:buFontTx/>
              <a:buNone/>
            </a:pPr>
            <a:r>
              <a:rPr>
                <a:latin typeface="맑은 고딕" charset="0"/>
                <a:ea typeface="맑은 고딕" charset="0"/>
              </a:rPr>
              <a:t>제목을 입력하십시오</a:t>
            </a:r>
          </a:p>
        </p:txBody>
      </p:sp>
      <p:sp>
        <p:nvSpPr>
          <p:cNvPr id="3" name="Rect 0"/>
          <p:cNvSpPr txBox="1">
            <a:spLocks noGrp="1"/>
          </p:cNvSpPr>
          <p:nvPr>
            <p:ph/>
          </p:nvPr>
        </p:nvSpPr>
        <p:spPr>
          <a:xfrm>
            <a:off x="7774940" y="1480820"/>
            <a:ext cx="9259570" cy="7312025"/>
          </a:xfrm>
          <a:prstGeom prst="rect">
            <a:avLst/>
          </a:prstGeom>
        </p:spPr>
        <p:txBody>
          <a:bodyPr vert="horz" wrap="square" lIns="91440" tIns="45720" rIns="91440" bIns="45720" anchor="t">
            <a:normAutofit/>
          </a:bodyPr>
          <a:lstStyle/>
          <a:p>
            <a:pPr marL="228600" indent="-228600" latinLnBrk="0"/>
            <a:r>
              <a:rPr>
                <a:latin typeface="맑은 고딕" charset="0"/>
                <a:ea typeface="맑은 고딕" charset="0"/>
              </a:rPr>
              <a:t>텍스트를 입력하십시오</a:t>
            </a:r>
          </a:p>
          <a:p>
            <a:pPr marL="685800" lvl="1" indent="-228600" latinLnBrk="0"/>
            <a:r>
              <a:rPr>
                <a:latin typeface="맑은 고딕" charset="0"/>
                <a:ea typeface="맑은 고딕" charset="0"/>
              </a:rPr>
              <a:t>둘째 수준</a:t>
            </a:r>
          </a:p>
          <a:p>
            <a:pPr marL="1143000" lvl="2" indent="-228600" latinLnBrk="0"/>
            <a:r>
              <a:rPr>
                <a:latin typeface="맑은 고딕" charset="0"/>
                <a:ea typeface="맑은 고딕" charset="0"/>
              </a:rPr>
              <a:t>셋째 수준</a:t>
            </a:r>
          </a:p>
          <a:p>
            <a:pPr marL="1600200" lvl="3" indent="-228600" latinLnBrk="0"/>
            <a:r>
              <a:rPr>
                <a:latin typeface="맑은 고딕" charset="0"/>
                <a:ea typeface="맑은 고딕" charset="0"/>
              </a:rPr>
              <a:t>넷째 수준</a:t>
            </a:r>
          </a:p>
          <a:p>
            <a:pPr marL="2057400" lvl="4" indent="-228600" latinLnBrk="0"/>
            <a:r>
              <a:rPr>
                <a:latin typeface="맑은 고딕" charset="0"/>
                <a:ea typeface="맑은 고딕" charset="0"/>
              </a:rPr>
              <a:t>다섯째 수준</a:t>
            </a:r>
          </a:p>
        </p:txBody>
      </p:sp>
      <p:sp>
        <p:nvSpPr>
          <p:cNvPr id="4" name="Rect 0"/>
          <p:cNvSpPr txBox="1">
            <a:spLocks noGrp="1"/>
          </p:cNvSpPr>
          <p:nvPr>
            <p:ph type="body"/>
          </p:nvPr>
        </p:nvSpPr>
        <p:spPr>
          <a:xfrm>
            <a:off x="1259840" y="3086100"/>
            <a:ext cx="5899150" cy="5718810"/>
          </a:xfrm>
          <a:prstGeom prst="rect">
            <a:avLst/>
          </a:prstGeom>
        </p:spPr>
        <p:txBody>
          <a:bodyPr vert="horz" wrap="square" lIns="91440" tIns="45720" rIns="91440" bIns="45720" anchor="t">
            <a:normAutofit/>
          </a:bodyPr>
          <a:lstStyle/>
          <a:p>
            <a:pPr marL="0" indent="0" latinLnBrk="0">
              <a:buFontTx/>
              <a:buNone/>
            </a:pPr>
            <a:r>
              <a:rPr>
                <a:latin typeface="맑은 고딕" charset="0"/>
                <a:ea typeface="맑은 고딕" charset="0"/>
              </a:rPr>
              <a:t>텍스트를 입력하십시오</a:t>
            </a:r>
          </a:p>
        </p:txBody>
      </p:sp>
      <p:sp>
        <p:nvSpPr>
          <p:cNvPr id="5"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6"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7"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Rect 0"/>
          <p:cNvSpPr txBox="1">
            <a:spLocks noGrp="1"/>
          </p:cNvSpPr>
          <p:nvPr>
            <p:ph type="title"/>
          </p:nvPr>
        </p:nvSpPr>
        <p:spPr>
          <a:xfrm>
            <a:off x="1257300" y="547370"/>
            <a:ext cx="15774670" cy="1990090"/>
          </a:xfrm>
          <a:prstGeom prst="rect">
            <a:avLst/>
          </a:prstGeom>
        </p:spPr>
        <p:txBody>
          <a:bodyPr vert="horz" wrap="square" lIns="91440" tIns="45720" rIns="91440" bIns="45720" anchor="ctr">
            <a:normAutofit/>
          </a:bodyPr>
          <a:lstStyle/>
          <a:p>
            <a:pPr marL="0" indent="0" latinLnBrk="0">
              <a:buFontTx/>
              <a:buNone/>
            </a:pPr>
            <a:r>
              <a:rPr>
                <a:latin typeface="맑은 고딕" charset="0"/>
                <a:ea typeface="맑은 고딕" charset="0"/>
              </a:rPr>
              <a:t>제목을 입력하십시오</a:t>
            </a:r>
          </a:p>
        </p:txBody>
      </p:sp>
      <p:sp>
        <p:nvSpPr>
          <p:cNvPr id="3" name="Rect 0"/>
          <p:cNvSpPr txBox="1">
            <a:spLocks noGrp="1"/>
          </p:cNvSpPr>
          <p:nvPr>
            <p:ph/>
          </p:nvPr>
        </p:nvSpPr>
        <p:spPr>
          <a:xfrm>
            <a:off x="1257300" y="2738120"/>
            <a:ext cx="15774670" cy="6529070"/>
          </a:xfrm>
          <a:prstGeom prst="rect">
            <a:avLst/>
          </a:prstGeom>
        </p:spPr>
        <p:txBody>
          <a:bodyPr vert="horz" wrap="square" lIns="91440" tIns="45720" rIns="91440" bIns="45720" anchor="t">
            <a:normAutofit/>
          </a:bodyPr>
          <a:lstStyle/>
          <a:p>
            <a:pPr marL="228600" indent="-228600" latinLnBrk="0"/>
            <a:r>
              <a:rPr>
                <a:latin typeface="맑은 고딕" charset="0"/>
                <a:ea typeface="맑은 고딕" charset="0"/>
              </a:rPr>
              <a:t>텍스트를 입력하십시오</a:t>
            </a:r>
          </a:p>
          <a:p>
            <a:pPr marL="685800" lvl="1" indent="-228600" latinLnBrk="0"/>
            <a:r>
              <a:rPr>
                <a:latin typeface="맑은 고딕" charset="0"/>
                <a:ea typeface="맑은 고딕" charset="0"/>
              </a:rPr>
              <a:t>둘째 수준</a:t>
            </a:r>
          </a:p>
          <a:p>
            <a:pPr marL="1143000" lvl="2" indent="-228600" latinLnBrk="0"/>
            <a:r>
              <a:rPr>
                <a:latin typeface="맑은 고딕" charset="0"/>
                <a:ea typeface="맑은 고딕" charset="0"/>
              </a:rPr>
              <a:t>셋째 수준</a:t>
            </a:r>
          </a:p>
          <a:p>
            <a:pPr marL="1600200" lvl="3" indent="-228600" latinLnBrk="0"/>
            <a:r>
              <a:rPr>
                <a:latin typeface="맑은 고딕" charset="0"/>
                <a:ea typeface="맑은 고딕" charset="0"/>
              </a:rPr>
              <a:t>넷째 수준</a:t>
            </a:r>
          </a:p>
          <a:p>
            <a:pPr marL="2057400" lvl="4" indent="-228600" latinLnBrk="0"/>
            <a:r>
              <a:rPr>
                <a:latin typeface="맑은 고딕" charset="0"/>
                <a:ea typeface="맑은 고딕" charset="0"/>
              </a:rPr>
              <a:t>다섯째 수준</a:t>
            </a:r>
          </a:p>
        </p:txBody>
      </p:sp>
      <p:sp>
        <p:nvSpPr>
          <p:cNvPr id="4"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5"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6"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mc:Choice>
    <mc:Fallback xmlns="">
      <p:transition spd="slow"/>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
        <p:cNvGrpSpPr/>
        <p:nvPr/>
      </p:nvGrpSpPr>
      <p:grpSpPr>
        <a:xfrm>
          <a:off x="0" y="0"/>
          <a:ext cx="0" cy="0"/>
          <a:chOff x="0" y="0"/>
          <a:chExt cx="0" cy="0"/>
        </a:xfrm>
      </p:grpSpPr>
      <p:sp>
        <p:nvSpPr>
          <p:cNvPr id="2" name="Rect 0"/>
          <p:cNvSpPr txBox="1">
            <a:spLocks noGrp="1"/>
          </p:cNvSpPr>
          <p:nvPr>
            <p:ph type="title"/>
          </p:nvPr>
        </p:nvSpPr>
        <p:spPr>
          <a:xfrm>
            <a:off x="1259840" y="685800"/>
            <a:ext cx="5899150" cy="2401570"/>
          </a:xfrm>
          <a:prstGeom prst="rect">
            <a:avLst/>
          </a:prstGeom>
        </p:spPr>
        <p:txBody>
          <a:bodyPr vert="horz" wrap="square" lIns="91440" tIns="45720" rIns="91440" bIns="45720" anchor="b">
            <a:normAutofit/>
          </a:bodyPr>
          <a:lstStyle/>
          <a:p>
            <a:pPr marL="0" indent="0" latinLnBrk="0">
              <a:buFontTx/>
              <a:buNone/>
            </a:pPr>
            <a:r>
              <a:rPr>
                <a:latin typeface="맑은 고딕" charset="0"/>
                <a:ea typeface="맑은 고딕" charset="0"/>
              </a:rPr>
              <a:t>제목을 입력하십시오</a:t>
            </a:r>
          </a:p>
        </p:txBody>
      </p:sp>
      <p:sp>
        <p:nvSpPr>
          <p:cNvPr id="3" name="Rect 0"/>
          <p:cNvSpPr txBox="1">
            <a:spLocks noGrp="1" noChangeAspect="1"/>
          </p:cNvSpPr>
          <p:nvPr>
            <p:ph type="pic"/>
          </p:nvPr>
        </p:nvSpPr>
        <p:spPr>
          <a:xfrm>
            <a:off x="7774940" y="1480820"/>
            <a:ext cx="9259570" cy="7312025"/>
          </a:xfrm>
          <a:prstGeom prst="rect">
            <a:avLst/>
          </a:prstGeom>
        </p:spPr>
      </p:sp>
      <p:sp>
        <p:nvSpPr>
          <p:cNvPr id="4" name="Rect 0"/>
          <p:cNvSpPr txBox="1">
            <a:spLocks noGrp="1"/>
          </p:cNvSpPr>
          <p:nvPr>
            <p:ph type="body"/>
          </p:nvPr>
        </p:nvSpPr>
        <p:spPr>
          <a:xfrm>
            <a:off x="1259840" y="3086100"/>
            <a:ext cx="5899150" cy="5718810"/>
          </a:xfrm>
          <a:prstGeom prst="rect">
            <a:avLst/>
          </a:prstGeom>
        </p:spPr>
        <p:txBody>
          <a:bodyPr vert="horz" wrap="square" lIns="91440" tIns="45720" rIns="91440" bIns="45720" anchor="t">
            <a:normAutofit/>
          </a:bodyPr>
          <a:lstStyle/>
          <a:p>
            <a:pPr marL="0" indent="0" latinLnBrk="0">
              <a:buFontTx/>
              <a:buNone/>
            </a:pPr>
            <a:r>
              <a:rPr>
                <a:latin typeface="맑은 고딕" charset="0"/>
                <a:ea typeface="맑은 고딕" charset="0"/>
              </a:rPr>
              <a:t>텍스트를 입력하십시오</a:t>
            </a:r>
          </a:p>
        </p:txBody>
      </p:sp>
      <p:sp>
        <p:nvSpPr>
          <p:cNvPr id="5"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6"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7"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
        <p:cNvGrpSpPr/>
        <p:nvPr/>
      </p:nvGrpSpPr>
      <p:grpSpPr>
        <a:xfrm>
          <a:off x="0" y="0"/>
          <a:ext cx="0" cy="0"/>
          <a:chOff x="0" y="0"/>
          <a:chExt cx="0" cy="0"/>
        </a:xfrm>
      </p:grpSpPr>
      <p:sp>
        <p:nvSpPr>
          <p:cNvPr id="2" name="Rect 0"/>
          <p:cNvSpPr txBox="1">
            <a:spLocks noGrp="1"/>
          </p:cNvSpPr>
          <p:nvPr>
            <p:ph type="title"/>
          </p:nvPr>
        </p:nvSpPr>
        <p:spPr>
          <a:xfrm>
            <a:off x="1257300" y="547370"/>
            <a:ext cx="15774670" cy="1990090"/>
          </a:xfrm>
          <a:prstGeom prst="rect">
            <a:avLst/>
          </a:prstGeom>
        </p:spPr>
        <p:txBody>
          <a:bodyPr vert="horz" wrap="square" lIns="91440" tIns="45720" rIns="91440" bIns="45720" anchor="ctr">
            <a:normAutofit/>
          </a:bodyPr>
          <a:lstStyle/>
          <a:p>
            <a:pPr marL="0" indent="0" latinLnBrk="0">
              <a:buFontTx/>
              <a:buNone/>
            </a:pPr>
            <a:r>
              <a:rPr>
                <a:latin typeface="맑은 고딕" charset="0"/>
                <a:ea typeface="맑은 고딕" charset="0"/>
              </a:rPr>
              <a:t>제목을 입력하십시오</a:t>
            </a:r>
          </a:p>
        </p:txBody>
      </p:sp>
      <p:sp>
        <p:nvSpPr>
          <p:cNvPr id="3" name="Rect 0"/>
          <p:cNvSpPr txBox="1">
            <a:spLocks noGrp="1"/>
          </p:cNvSpPr>
          <p:nvPr>
            <p:ph type="body" orient="vert"/>
          </p:nvPr>
        </p:nvSpPr>
        <p:spPr>
          <a:xfrm>
            <a:off x="1257300" y="2738120"/>
            <a:ext cx="15774670" cy="6529070"/>
          </a:xfrm>
          <a:prstGeom prst="rect">
            <a:avLst/>
          </a:prstGeom>
        </p:spPr>
        <p:txBody>
          <a:bodyPr vert="eaVert" wrap="square" lIns="91440" tIns="45720" rIns="91440" bIns="45720" anchor="t">
            <a:normAutofit/>
          </a:bodyPr>
          <a:lstStyle/>
          <a:p>
            <a:pPr marL="228600" indent="-228600" latinLnBrk="0"/>
            <a:r>
              <a:rPr>
                <a:latin typeface="맑은 고딕" charset="0"/>
                <a:ea typeface="맑은 고딕" charset="0"/>
              </a:rPr>
              <a:t>텍스트를 입력하십시오</a:t>
            </a:r>
          </a:p>
          <a:p>
            <a:pPr marL="685800" lvl="1" indent="-228600" latinLnBrk="0"/>
            <a:r>
              <a:rPr>
                <a:latin typeface="맑은 고딕" charset="0"/>
                <a:ea typeface="맑은 고딕" charset="0"/>
              </a:rPr>
              <a:t>둘째 수준</a:t>
            </a:r>
          </a:p>
          <a:p>
            <a:pPr marL="1143000" lvl="2" indent="-228600" latinLnBrk="0"/>
            <a:r>
              <a:rPr>
                <a:latin typeface="맑은 고딕" charset="0"/>
                <a:ea typeface="맑은 고딕" charset="0"/>
              </a:rPr>
              <a:t>셋째 수준</a:t>
            </a:r>
          </a:p>
          <a:p>
            <a:pPr marL="1600200" lvl="3" indent="-228600" latinLnBrk="0"/>
            <a:r>
              <a:rPr>
                <a:latin typeface="맑은 고딕" charset="0"/>
                <a:ea typeface="맑은 고딕" charset="0"/>
              </a:rPr>
              <a:t>넷째 수준</a:t>
            </a:r>
          </a:p>
          <a:p>
            <a:pPr marL="2057400" lvl="4" indent="-228600" latinLnBrk="0"/>
            <a:r>
              <a:rPr>
                <a:latin typeface="맑은 고딕" charset="0"/>
                <a:ea typeface="맑은 고딕" charset="0"/>
              </a:rPr>
              <a:t>다섯째 수준</a:t>
            </a:r>
          </a:p>
        </p:txBody>
      </p:sp>
      <p:sp>
        <p:nvSpPr>
          <p:cNvPr id="4"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5"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6"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cSld name="세로 제목 및 텍스트">
    <p:spTree>
      <p:nvGrpSpPr>
        <p:cNvPr id="1" name=""/>
        <p:cNvGrpSpPr/>
        <p:nvPr/>
      </p:nvGrpSpPr>
      <p:grpSpPr>
        <a:xfrm>
          <a:off x="0" y="0"/>
          <a:ext cx="0" cy="0"/>
          <a:chOff x="0" y="0"/>
          <a:chExt cx="0" cy="0"/>
        </a:xfrm>
      </p:grpSpPr>
      <p:sp>
        <p:nvSpPr>
          <p:cNvPr id="2" name="Rect 0"/>
          <p:cNvSpPr txBox="1">
            <a:spLocks noGrp="1"/>
          </p:cNvSpPr>
          <p:nvPr>
            <p:ph type="title" orient="vert"/>
          </p:nvPr>
        </p:nvSpPr>
        <p:spPr>
          <a:xfrm>
            <a:off x="13087350" y="547370"/>
            <a:ext cx="3944620" cy="8719820"/>
          </a:xfrm>
          <a:prstGeom prst="rect">
            <a:avLst/>
          </a:prstGeom>
        </p:spPr>
        <p:txBody>
          <a:bodyPr vert="eaVert" wrap="square" lIns="91440" tIns="45720" rIns="91440" bIns="45720" anchor="ctr">
            <a:normAutofit/>
          </a:bodyPr>
          <a:lstStyle/>
          <a:p>
            <a:pPr marL="0" indent="0" latinLnBrk="0">
              <a:buFontTx/>
              <a:buNone/>
            </a:pPr>
            <a:r>
              <a:rPr>
                <a:latin typeface="맑은 고딕" charset="0"/>
                <a:ea typeface="맑은 고딕" charset="0"/>
              </a:rPr>
              <a:t>제목을 입력하십시오</a:t>
            </a:r>
          </a:p>
        </p:txBody>
      </p:sp>
      <p:sp>
        <p:nvSpPr>
          <p:cNvPr id="3" name="Rect 0"/>
          <p:cNvSpPr txBox="1">
            <a:spLocks noGrp="1"/>
          </p:cNvSpPr>
          <p:nvPr>
            <p:ph type="body" orient="vert"/>
          </p:nvPr>
        </p:nvSpPr>
        <p:spPr>
          <a:xfrm>
            <a:off x="1257300" y="547370"/>
            <a:ext cx="11602720" cy="8719820"/>
          </a:xfrm>
          <a:prstGeom prst="rect">
            <a:avLst/>
          </a:prstGeom>
        </p:spPr>
        <p:txBody>
          <a:bodyPr vert="eaVert" wrap="square" lIns="91440" tIns="45720" rIns="91440" bIns="45720" anchor="t">
            <a:normAutofit/>
          </a:bodyPr>
          <a:lstStyle/>
          <a:p>
            <a:pPr marL="228600" indent="-228600" latinLnBrk="0"/>
            <a:r>
              <a:rPr>
                <a:latin typeface="맑은 고딕" charset="0"/>
                <a:ea typeface="맑은 고딕" charset="0"/>
              </a:rPr>
              <a:t>텍스트를 입력하십시오</a:t>
            </a:r>
          </a:p>
          <a:p>
            <a:pPr marL="685800" lvl="1" indent="-228600" latinLnBrk="0"/>
            <a:r>
              <a:rPr>
                <a:latin typeface="맑은 고딕" charset="0"/>
                <a:ea typeface="맑은 고딕" charset="0"/>
              </a:rPr>
              <a:t>둘째 수준</a:t>
            </a:r>
          </a:p>
          <a:p>
            <a:pPr marL="1143000" lvl="2" indent="-228600" latinLnBrk="0"/>
            <a:r>
              <a:rPr>
                <a:latin typeface="맑은 고딕" charset="0"/>
                <a:ea typeface="맑은 고딕" charset="0"/>
              </a:rPr>
              <a:t>셋째 수준</a:t>
            </a:r>
          </a:p>
          <a:p>
            <a:pPr marL="1600200" lvl="3" indent="-228600" latinLnBrk="0"/>
            <a:r>
              <a:rPr>
                <a:latin typeface="맑은 고딕" charset="0"/>
                <a:ea typeface="맑은 고딕" charset="0"/>
              </a:rPr>
              <a:t>넷째 수준</a:t>
            </a:r>
          </a:p>
          <a:p>
            <a:pPr marL="2057400" lvl="4" indent="-228600" latinLnBrk="0"/>
            <a:r>
              <a:rPr>
                <a:latin typeface="맑은 고딕" charset="0"/>
                <a:ea typeface="맑은 고딕" charset="0"/>
              </a:rPr>
              <a:t>다섯째 수준</a:t>
            </a:r>
          </a:p>
        </p:txBody>
      </p:sp>
      <p:sp>
        <p:nvSpPr>
          <p:cNvPr id="4"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5"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6"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Rect 0"/>
          <p:cNvSpPr txBox="1">
            <a:spLocks noGrp="1"/>
          </p:cNvSpPr>
          <p:nvPr>
            <p:ph type="ctrTitle"/>
          </p:nvPr>
        </p:nvSpPr>
        <p:spPr>
          <a:xfrm>
            <a:off x="1371600" y="1684020"/>
            <a:ext cx="15546070" cy="3582670"/>
          </a:xfrm>
          <a:prstGeom prst="rect">
            <a:avLst/>
          </a:prstGeom>
        </p:spPr>
        <p:txBody>
          <a:bodyPr vert="horz" wrap="square" lIns="91440" tIns="45720" rIns="91440" bIns="45720" anchor="b">
            <a:normAutofit/>
          </a:bodyPr>
          <a:lstStyle/>
          <a:p>
            <a:pPr marL="0" indent="0" latinLnBrk="0">
              <a:buFontTx/>
              <a:buNone/>
            </a:pPr>
            <a:r>
              <a:rPr>
                <a:latin typeface="맑은 고딕" charset="0"/>
                <a:ea typeface="맑은 고딕" charset="0"/>
              </a:rPr>
              <a:t>제목을 입력하십시오</a:t>
            </a:r>
          </a:p>
        </p:txBody>
      </p:sp>
      <p:sp>
        <p:nvSpPr>
          <p:cNvPr id="3" name="Rect 0"/>
          <p:cNvSpPr txBox="1">
            <a:spLocks noGrp="1"/>
          </p:cNvSpPr>
          <p:nvPr>
            <p:ph type="subTitle"/>
          </p:nvPr>
        </p:nvSpPr>
        <p:spPr>
          <a:xfrm>
            <a:off x="2286000" y="5403215"/>
            <a:ext cx="13717270" cy="2484755"/>
          </a:xfrm>
          <a:prstGeom prst="rect">
            <a:avLst/>
          </a:prstGeom>
        </p:spPr>
        <p:txBody>
          <a:bodyPr vert="horz" wrap="square" lIns="91440" tIns="45720" rIns="91440" bIns="45720" anchor="t">
            <a:normAutofit/>
          </a:bodyPr>
          <a:lstStyle/>
          <a:p>
            <a:pPr marL="0" indent="0" latinLnBrk="0">
              <a:buFontTx/>
              <a:buNone/>
            </a:pPr>
            <a:r>
              <a:rPr>
                <a:latin typeface="맑은 고딕" charset="0"/>
                <a:ea typeface="맑은 고딕" charset="0"/>
              </a:rPr>
              <a:t>부제목을 입력하십시오</a:t>
            </a:r>
          </a:p>
        </p:txBody>
      </p:sp>
      <p:sp>
        <p:nvSpPr>
          <p:cNvPr id="4"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5"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6"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Rect 0"/>
          <p:cNvSpPr txBox="1">
            <a:spLocks noGrp="1"/>
          </p:cNvSpPr>
          <p:nvPr>
            <p:ph type="title"/>
          </p:nvPr>
        </p:nvSpPr>
        <p:spPr>
          <a:xfrm>
            <a:off x="1257300" y="547370"/>
            <a:ext cx="15774670" cy="1990090"/>
          </a:xfrm>
          <a:prstGeom prst="rect">
            <a:avLst/>
          </a:prstGeom>
        </p:spPr>
        <p:txBody>
          <a:bodyPr vert="horz" wrap="square" lIns="91440" tIns="45720" rIns="91440" bIns="45720" anchor="ctr">
            <a:normAutofit/>
          </a:bodyPr>
          <a:lstStyle/>
          <a:p>
            <a:pPr marL="0" indent="0" latinLnBrk="0">
              <a:buFontTx/>
              <a:buNone/>
            </a:pPr>
            <a:r>
              <a:rPr>
                <a:latin typeface="맑은 고딕" charset="0"/>
                <a:ea typeface="맑은 고딕" charset="0"/>
              </a:rPr>
              <a:t>제목을 입력하십시오</a:t>
            </a:r>
          </a:p>
        </p:txBody>
      </p:sp>
      <p:sp>
        <p:nvSpPr>
          <p:cNvPr id="3" name="Rect 0"/>
          <p:cNvSpPr txBox="1">
            <a:spLocks noGrp="1"/>
          </p:cNvSpPr>
          <p:nvPr>
            <p:ph/>
          </p:nvPr>
        </p:nvSpPr>
        <p:spPr>
          <a:xfrm>
            <a:off x="1257300" y="2738120"/>
            <a:ext cx="15774670" cy="6529070"/>
          </a:xfrm>
          <a:prstGeom prst="rect">
            <a:avLst/>
          </a:prstGeom>
        </p:spPr>
        <p:txBody>
          <a:bodyPr vert="horz" wrap="square" lIns="91440" tIns="45720" rIns="91440" bIns="45720" anchor="t">
            <a:normAutofit/>
          </a:bodyPr>
          <a:lstStyle/>
          <a:p>
            <a:pPr marL="228600" indent="-228600" latinLnBrk="0"/>
            <a:r>
              <a:rPr>
                <a:latin typeface="맑은 고딕" charset="0"/>
                <a:ea typeface="맑은 고딕" charset="0"/>
              </a:rPr>
              <a:t>텍스트를 입력하십시오</a:t>
            </a:r>
          </a:p>
          <a:p>
            <a:pPr marL="685800" lvl="1" indent="-228600" latinLnBrk="0"/>
            <a:r>
              <a:rPr>
                <a:latin typeface="맑은 고딕" charset="0"/>
                <a:ea typeface="맑은 고딕" charset="0"/>
              </a:rPr>
              <a:t>둘째 수준</a:t>
            </a:r>
          </a:p>
          <a:p>
            <a:pPr marL="1143000" lvl="2" indent="-228600" latinLnBrk="0"/>
            <a:r>
              <a:rPr>
                <a:latin typeface="맑은 고딕" charset="0"/>
                <a:ea typeface="맑은 고딕" charset="0"/>
              </a:rPr>
              <a:t>셋째 수준</a:t>
            </a:r>
          </a:p>
          <a:p>
            <a:pPr marL="1600200" lvl="3" indent="-228600" latinLnBrk="0"/>
            <a:r>
              <a:rPr>
                <a:latin typeface="맑은 고딕" charset="0"/>
                <a:ea typeface="맑은 고딕" charset="0"/>
              </a:rPr>
              <a:t>넷째 수준</a:t>
            </a:r>
          </a:p>
          <a:p>
            <a:pPr marL="2057400" lvl="4" indent="-228600" latinLnBrk="0"/>
            <a:r>
              <a:rPr>
                <a:latin typeface="맑은 고딕" charset="0"/>
                <a:ea typeface="맑은 고딕" charset="0"/>
              </a:rPr>
              <a:t>다섯째 수준</a:t>
            </a:r>
          </a:p>
        </p:txBody>
      </p:sp>
      <p:sp>
        <p:nvSpPr>
          <p:cNvPr id="4"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5"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6"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Rect 0"/>
          <p:cNvSpPr txBox="1">
            <a:spLocks noGrp="1"/>
          </p:cNvSpPr>
          <p:nvPr>
            <p:ph type="title"/>
          </p:nvPr>
        </p:nvSpPr>
        <p:spPr>
          <a:xfrm>
            <a:off x="1247775" y="2564765"/>
            <a:ext cx="15774670" cy="4279900"/>
          </a:xfrm>
          <a:prstGeom prst="rect">
            <a:avLst/>
          </a:prstGeom>
        </p:spPr>
        <p:txBody>
          <a:bodyPr vert="horz" wrap="square" lIns="91440" tIns="45720" rIns="91440" bIns="45720" anchor="b">
            <a:normAutofit/>
          </a:bodyPr>
          <a:lstStyle/>
          <a:p>
            <a:pPr marL="0" indent="0" latinLnBrk="0">
              <a:buFontTx/>
              <a:buNone/>
            </a:pPr>
            <a:r>
              <a:rPr>
                <a:latin typeface="맑은 고딕" charset="0"/>
                <a:ea typeface="맑은 고딕" charset="0"/>
              </a:rPr>
              <a:t>제목을 입력하십시오</a:t>
            </a:r>
          </a:p>
        </p:txBody>
      </p:sp>
      <p:sp>
        <p:nvSpPr>
          <p:cNvPr id="3" name="Rect 0"/>
          <p:cNvSpPr txBox="1">
            <a:spLocks noGrp="1"/>
          </p:cNvSpPr>
          <p:nvPr>
            <p:ph type="body"/>
          </p:nvPr>
        </p:nvSpPr>
        <p:spPr>
          <a:xfrm>
            <a:off x="1247775" y="6884670"/>
            <a:ext cx="15774670" cy="2251075"/>
          </a:xfrm>
          <a:prstGeom prst="rect">
            <a:avLst/>
          </a:prstGeom>
        </p:spPr>
        <p:txBody>
          <a:bodyPr vert="horz" wrap="square" lIns="91440" tIns="45720" rIns="91440" bIns="45720" anchor="t">
            <a:normAutofit/>
          </a:bodyPr>
          <a:lstStyle/>
          <a:p>
            <a:pPr marL="0" indent="0" latinLnBrk="0">
              <a:buFontTx/>
              <a:buNone/>
            </a:pPr>
            <a:r>
              <a:rPr>
                <a:latin typeface="맑은 고딕" charset="0"/>
                <a:ea typeface="맑은 고딕" charset="0"/>
              </a:rPr>
              <a:t>텍스트를 입력하십시오</a:t>
            </a:r>
          </a:p>
        </p:txBody>
      </p:sp>
      <p:sp>
        <p:nvSpPr>
          <p:cNvPr id="4"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5"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6"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sp>
        <p:nvSpPr>
          <p:cNvPr id="2" name="Rect 0"/>
          <p:cNvSpPr txBox="1">
            <a:spLocks noGrp="1"/>
          </p:cNvSpPr>
          <p:nvPr>
            <p:ph type="title"/>
          </p:nvPr>
        </p:nvSpPr>
        <p:spPr>
          <a:xfrm>
            <a:off x="1257300" y="547370"/>
            <a:ext cx="15774670" cy="1990090"/>
          </a:xfrm>
          <a:prstGeom prst="rect">
            <a:avLst/>
          </a:prstGeom>
        </p:spPr>
        <p:txBody>
          <a:bodyPr vert="horz" wrap="square" lIns="91440" tIns="45720" rIns="91440" bIns="45720" anchor="ctr">
            <a:normAutofit/>
          </a:bodyPr>
          <a:lstStyle/>
          <a:p>
            <a:pPr marL="0" indent="0" latinLnBrk="0">
              <a:buFontTx/>
              <a:buNone/>
            </a:pPr>
            <a:r>
              <a:rPr>
                <a:latin typeface="맑은 고딕" charset="0"/>
                <a:ea typeface="맑은 고딕" charset="0"/>
              </a:rPr>
              <a:t>제목을 입력하십시오</a:t>
            </a:r>
          </a:p>
        </p:txBody>
      </p:sp>
      <p:sp>
        <p:nvSpPr>
          <p:cNvPr id="3" name="Rect 0"/>
          <p:cNvSpPr txBox="1">
            <a:spLocks noGrp="1"/>
          </p:cNvSpPr>
          <p:nvPr>
            <p:ph/>
          </p:nvPr>
        </p:nvSpPr>
        <p:spPr>
          <a:xfrm>
            <a:off x="1257300" y="2738120"/>
            <a:ext cx="7773670" cy="6529070"/>
          </a:xfrm>
          <a:prstGeom prst="rect">
            <a:avLst/>
          </a:prstGeom>
        </p:spPr>
        <p:txBody>
          <a:bodyPr vert="horz" wrap="square" lIns="91440" tIns="45720" rIns="91440" bIns="45720" anchor="t">
            <a:normAutofit/>
          </a:bodyPr>
          <a:lstStyle/>
          <a:p>
            <a:pPr marL="228600" indent="-228600" latinLnBrk="0"/>
            <a:r>
              <a:rPr>
                <a:latin typeface="맑은 고딕" charset="0"/>
                <a:ea typeface="맑은 고딕" charset="0"/>
              </a:rPr>
              <a:t>텍스트를 입력하십시오</a:t>
            </a:r>
          </a:p>
          <a:p>
            <a:pPr marL="685800" lvl="1" indent="-228600" latinLnBrk="0"/>
            <a:r>
              <a:rPr>
                <a:latin typeface="맑은 고딕" charset="0"/>
                <a:ea typeface="맑은 고딕" charset="0"/>
              </a:rPr>
              <a:t>둘째 수준</a:t>
            </a:r>
          </a:p>
          <a:p>
            <a:pPr marL="1143000" lvl="2" indent="-228600" latinLnBrk="0"/>
            <a:r>
              <a:rPr>
                <a:latin typeface="맑은 고딕" charset="0"/>
                <a:ea typeface="맑은 고딕" charset="0"/>
              </a:rPr>
              <a:t>셋째 수준</a:t>
            </a:r>
          </a:p>
          <a:p>
            <a:pPr marL="1600200" lvl="3" indent="-228600" latinLnBrk="0"/>
            <a:r>
              <a:rPr>
                <a:latin typeface="맑은 고딕" charset="0"/>
                <a:ea typeface="맑은 고딕" charset="0"/>
              </a:rPr>
              <a:t>넷째 수준</a:t>
            </a:r>
          </a:p>
          <a:p>
            <a:pPr marL="2057400" lvl="4" indent="-228600" latinLnBrk="0"/>
            <a:r>
              <a:rPr>
                <a:latin typeface="맑은 고딕" charset="0"/>
                <a:ea typeface="맑은 고딕" charset="0"/>
              </a:rPr>
              <a:t>다섯째 수준</a:t>
            </a:r>
          </a:p>
        </p:txBody>
      </p:sp>
      <p:sp>
        <p:nvSpPr>
          <p:cNvPr id="4" name="Rect 0"/>
          <p:cNvSpPr txBox="1">
            <a:spLocks noGrp="1"/>
          </p:cNvSpPr>
          <p:nvPr>
            <p:ph/>
          </p:nvPr>
        </p:nvSpPr>
        <p:spPr>
          <a:xfrm>
            <a:off x="9258300" y="2738120"/>
            <a:ext cx="7773670" cy="6529070"/>
          </a:xfrm>
          <a:prstGeom prst="rect">
            <a:avLst/>
          </a:prstGeom>
        </p:spPr>
        <p:txBody>
          <a:bodyPr vert="horz" wrap="square" lIns="91440" tIns="45720" rIns="91440" bIns="45720" anchor="t">
            <a:normAutofit/>
          </a:bodyPr>
          <a:lstStyle/>
          <a:p>
            <a:pPr marL="228600" indent="-228600" latinLnBrk="0"/>
            <a:r>
              <a:rPr>
                <a:latin typeface="맑은 고딕" charset="0"/>
                <a:ea typeface="맑은 고딕" charset="0"/>
              </a:rPr>
              <a:t>텍스트를 입력하십시오</a:t>
            </a:r>
          </a:p>
          <a:p>
            <a:pPr marL="685800" lvl="1" indent="-228600" latinLnBrk="0"/>
            <a:r>
              <a:rPr>
                <a:latin typeface="맑은 고딕" charset="0"/>
                <a:ea typeface="맑은 고딕" charset="0"/>
              </a:rPr>
              <a:t>둘째 수준</a:t>
            </a:r>
          </a:p>
          <a:p>
            <a:pPr marL="1143000" lvl="2" indent="-228600" latinLnBrk="0"/>
            <a:r>
              <a:rPr>
                <a:latin typeface="맑은 고딕" charset="0"/>
                <a:ea typeface="맑은 고딕" charset="0"/>
              </a:rPr>
              <a:t>셋째 수준</a:t>
            </a:r>
          </a:p>
          <a:p>
            <a:pPr marL="1600200" lvl="3" indent="-228600" latinLnBrk="0"/>
            <a:r>
              <a:rPr>
                <a:latin typeface="맑은 고딕" charset="0"/>
                <a:ea typeface="맑은 고딕" charset="0"/>
              </a:rPr>
              <a:t>넷째 수준</a:t>
            </a:r>
          </a:p>
          <a:p>
            <a:pPr marL="2057400" lvl="4" indent="-228600" latinLnBrk="0"/>
            <a:r>
              <a:rPr>
                <a:latin typeface="맑은 고딕" charset="0"/>
                <a:ea typeface="맑은 고딕" charset="0"/>
              </a:rPr>
              <a:t>다섯째 수준</a:t>
            </a:r>
          </a:p>
        </p:txBody>
      </p:sp>
      <p:sp>
        <p:nvSpPr>
          <p:cNvPr id="5"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6"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7"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cSld name="비교">
    <p:spTree>
      <p:nvGrpSpPr>
        <p:cNvPr id="1" name=""/>
        <p:cNvGrpSpPr/>
        <p:nvPr/>
      </p:nvGrpSpPr>
      <p:grpSpPr>
        <a:xfrm>
          <a:off x="0" y="0"/>
          <a:ext cx="0" cy="0"/>
          <a:chOff x="0" y="0"/>
          <a:chExt cx="0" cy="0"/>
        </a:xfrm>
      </p:grpSpPr>
      <p:sp>
        <p:nvSpPr>
          <p:cNvPr id="2" name="Rect 0"/>
          <p:cNvSpPr txBox="1">
            <a:spLocks noGrp="1"/>
          </p:cNvSpPr>
          <p:nvPr>
            <p:ph type="title"/>
          </p:nvPr>
        </p:nvSpPr>
        <p:spPr>
          <a:xfrm>
            <a:off x="1259840" y="547370"/>
            <a:ext cx="15774670" cy="1990090"/>
          </a:xfrm>
          <a:prstGeom prst="rect">
            <a:avLst/>
          </a:prstGeom>
        </p:spPr>
        <p:txBody>
          <a:bodyPr vert="horz" wrap="square" lIns="91440" tIns="45720" rIns="91440" bIns="45720" anchor="ctr">
            <a:normAutofit/>
          </a:bodyPr>
          <a:lstStyle/>
          <a:p>
            <a:pPr marL="0" indent="0" latinLnBrk="0">
              <a:buFontTx/>
              <a:buNone/>
            </a:pPr>
            <a:r>
              <a:rPr>
                <a:latin typeface="맑은 고딕" charset="0"/>
                <a:ea typeface="맑은 고딕" charset="0"/>
              </a:rPr>
              <a:t>제목을 입력하십시오</a:t>
            </a:r>
          </a:p>
        </p:txBody>
      </p:sp>
      <p:sp>
        <p:nvSpPr>
          <p:cNvPr id="3" name="Rect 0"/>
          <p:cNvSpPr txBox="1">
            <a:spLocks noGrp="1"/>
          </p:cNvSpPr>
          <p:nvPr>
            <p:ph type="body"/>
          </p:nvPr>
        </p:nvSpPr>
        <p:spPr>
          <a:xfrm>
            <a:off x="1259840" y="2522220"/>
            <a:ext cx="7737475" cy="1236345"/>
          </a:xfrm>
          <a:prstGeom prst="rect">
            <a:avLst/>
          </a:prstGeom>
        </p:spPr>
        <p:txBody>
          <a:bodyPr vert="horz" wrap="square" lIns="91440" tIns="45720" rIns="91440" bIns="45720" anchor="b">
            <a:normAutofit/>
          </a:bodyPr>
          <a:lstStyle/>
          <a:p>
            <a:pPr marL="0" indent="0" latinLnBrk="0">
              <a:buFontTx/>
              <a:buNone/>
            </a:pPr>
            <a:r>
              <a:rPr>
                <a:latin typeface="맑은 고딕" charset="0"/>
                <a:ea typeface="맑은 고딕" charset="0"/>
              </a:rPr>
              <a:t>텍스트를 입력하십시오</a:t>
            </a:r>
          </a:p>
        </p:txBody>
      </p:sp>
      <p:sp>
        <p:nvSpPr>
          <p:cNvPr id="4" name="Rect 0"/>
          <p:cNvSpPr txBox="1">
            <a:spLocks noGrp="1"/>
          </p:cNvSpPr>
          <p:nvPr>
            <p:ph/>
          </p:nvPr>
        </p:nvSpPr>
        <p:spPr>
          <a:xfrm>
            <a:off x="1259840" y="3757295"/>
            <a:ext cx="7737475" cy="5528945"/>
          </a:xfrm>
          <a:prstGeom prst="rect">
            <a:avLst/>
          </a:prstGeom>
        </p:spPr>
        <p:txBody>
          <a:bodyPr vert="horz" wrap="square" lIns="91440" tIns="45720" rIns="91440" bIns="45720" anchor="t">
            <a:normAutofit/>
          </a:bodyPr>
          <a:lstStyle/>
          <a:p>
            <a:pPr marL="228600" indent="-228600" latinLnBrk="0"/>
            <a:r>
              <a:rPr>
                <a:latin typeface="맑은 고딕" charset="0"/>
                <a:ea typeface="맑은 고딕" charset="0"/>
              </a:rPr>
              <a:t>텍스트를 입력하십시오</a:t>
            </a:r>
          </a:p>
          <a:p>
            <a:pPr marL="685800" lvl="1" indent="-228600" latinLnBrk="0"/>
            <a:r>
              <a:rPr>
                <a:latin typeface="맑은 고딕" charset="0"/>
                <a:ea typeface="맑은 고딕" charset="0"/>
              </a:rPr>
              <a:t>둘째 수준</a:t>
            </a:r>
          </a:p>
          <a:p>
            <a:pPr marL="1143000" lvl="2" indent="-228600" latinLnBrk="0"/>
            <a:r>
              <a:rPr>
                <a:latin typeface="맑은 고딕" charset="0"/>
                <a:ea typeface="맑은 고딕" charset="0"/>
              </a:rPr>
              <a:t>셋째 수준</a:t>
            </a:r>
          </a:p>
          <a:p>
            <a:pPr marL="1600200" lvl="3" indent="-228600" latinLnBrk="0"/>
            <a:r>
              <a:rPr>
                <a:latin typeface="맑은 고딕" charset="0"/>
                <a:ea typeface="맑은 고딕" charset="0"/>
              </a:rPr>
              <a:t>넷째 수준</a:t>
            </a:r>
          </a:p>
          <a:p>
            <a:pPr marL="2057400" lvl="4" indent="-228600" latinLnBrk="0"/>
            <a:r>
              <a:rPr>
                <a:latin typeface="맑은 고딕" charset="0"/>
                <a:ea typeface="맑은 고딕" charset="0"/>
              </a:rPr>
              <a:t>다섯째 수준</a:t>
            </a:r>
          </a:p>
        </p:txBody>
      </p:sp>
      <p:sp>
        <p:nvSpPr>
          <p:cNvPr id="5" name="Rect 0"/>
          <p:cNvSpPr txBox="1">
            <a:spLocks noGrp="1"/>
          </p:cNvSpPr>
          <p:nvPr>
            <p:ph type="body"/>
          </p:nvPr>
        </p:nvSpPr>
        <p:spPr>
          <a:xfrm>
            <a:off x="9258300" y="2522220"/>
            <a:ext cx="7776210" cy="1236345"/>
          </a:xfrm>
          <a:prstGeom prst="rect">
            <a:avLst/>
          </a:prstGeom>
        </p:spPr>
        <p:txBody>
          <a:bodyPr vert="horz" wrap="square" lIns="91440" tIns="45720" rIns="91440" bIns="45720" anchor="b">
            <a:normAutofit/>
          </a:bodyPr>
          <a:lstStyle/>
          <a:p>
            <a:pPr marL="0" indent="0" latinLnBrk="0">
              <a:buFontTx/>
              <a:buNone/>
            </a:pPr>
            <a:r>
              <a:rPr>
                <a:latin typeface="맑은 고딕" charset="0"/>
                <a:ea typeface="맑은 고딕" charset="0"/>
              </a:rPr>
              <a:t>텍스트를 입력하십시오</a:t>
            </a:r>
          </a:p>
        </p:txBody>
      </p:sp>
      <p:sp>
        <p:nvSpPr>
          <p:cNvPr id="6" name="Rect 0"/>
          <p:cNvSpPr txBox="1">
            <a:spLocks noGrp="1"/>
          </p:cNvSpPr>
          <p:nvPr>
            <p:ph/>
          </p:nvPr>
        </p:nvSpPr>
        <p:spPr>
          <a:xfrm>
            <a:off x="9258300" y="3757295"/>
            <a:ext cx="7776210" cy="5528945"/>
          </a:xfrm>
          <a:prstGeom prst="rect">
            <a:avLst/>
          </a:prstGeom>
        </p:spPr>
        <p:txBody>
          <a:bodyPr vert="horz" wrap="square" lIns="91440" tIns="45720" rIns="91440" bIns="45720" anchor="t">
            <a:normAutofit/>
          </a:bodyPr>
          <a:lstStyle/>
          <a:p>
            <a:pPr marL="228600" indent="-228600" latinLnBrk="0"/>
            <a:r>
              <a:rPr>
                <a:latin typeface="맑은 고딕" charset="0"/>
                <a:ea typeface="맑은 고딕" charset="0"/>
              </a:rPr>
              <a:t>텍스트를 입력하십시오</a:t>
            </a:r>
          </a:p>
          <a:p>
            <a:pPr marL="685800" lvl="1" indent="-228600" latinLnBrk="0"/>
            <a:r>
              <a:rPr>
                <a:latin typeface="맑은 고딕" charset="0"/>
                <a:ea typeface="맑은 고딕" charset="0"/>
              </a:rPr>
              <a:t>둘째 수준</a:t>
            </a:r>
          </a:p>
          <a:p>
            <a:pPr marL="1143000" lvl="2" indent="-228600" latinLnBrk="0"/>
            <a:r>
              <a:rPr>
                <a:latin typeface="맑은 고딕" charset="0"/>
                <a:ea typeface="맑은 고딕" charset="0"/>
              </a:rPr>
              <a:t>셋째 수준</a:t>
            </a:r>
          </a:p>
          <a:p>
            <a:pPr marL="1600200" lvl="3" indent="-228600" latinLnBrk="0"/>
            <a:r>
              <a:rPr>
                <a:latin typeface="맑은 고딕" charset="0"/>
                <a:ea typeface="맑은 고딕" charset="0"/>
              </a:rPr>
              <a:t>넷째 수준</a:t>
            </a:r>
          </a:p>
          <a:p>
            <a:pPr marL="2057400" lvl="4" indent="-228600" latinLnBrk="0"/>
            <a:r>
              <a:rPr>
                <a:latin typeface="맑은 고딕" charset="0"/>
                <a:ea typeface="맑은 고딕" charset="0"/>
              </a:rPr>
              <a:t>다섯째 수준</a:t>
            </a:r>
          </a:p>
        </p:txBody>
      </p:sp>
      <p:sp>
        <p:nvSpPr>
          <p:cNvPr id="7"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8"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9"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Rect 0"/>
          <p:cNvSpPr txBox="1">
            <a:spLocks noGrp="1"/>
          </p:cNvSpPr>
          <p:nvPr>
            <p:ph type="title"/>
          </p:nvPr>
        </p:nvSpPr>
        <p:spPr>
          <a:xfrm>
            <a:off x="1257300" y="547370"/>
            <a:ext cx="15774670" cy="1990090"/>
          </a:xfrm>
          <a:prstGeom prst="rect">
            <a:avLst/>
          </a:prstGeom>
        </p:spPr>
        <p:txBody>
          <a:bodyPr vert="horz" wrap="square" lIns="91440" tIns="45720" rIns="91440" bIns="45720" anchor="ctr">
            <a:normAutofit/>
          </a:bodyPr>
          <a:lstStyle/>
          <a:p>
            <a:pPr marL="0" indent="0" latinLnBrk="0">
              <a:buFontTx/>
              <a:buNone/>
            </a:pPr>
            <a:r>
              <a:rPr>
                <a:latin typeface="맑은 고딕" charset="0"/>
                <a:ea typeface="맑은 고딕" charset="0"/>
              </a:rPr>
              <a:t>제목을 입력하십시오</a:t>
            </a:r>
          </a:p>
        </p:txBody>
      </p:sp>
      <p:sp>
        <p:nvSpPr>
          <p:cNvPr id="3"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4"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5"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3"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4"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Rect 0"/>
          <p:cNvSpPr txBox="1">
            <a:spLocks noGrp="1"/>
          </p:cNvSpPr>
          <p:nvPr>
            <p:ph type="title"/>
          </p:nvPr>
        </p:nvSpPr>
        <p:spPr>
          <a:xfrm>
            <a:off x="1247775" y="2564765"/>
            <a:ext cx="15774670" cy="4279900"/>
          </a:xfrm>
          <a:prstGeom prst="rect">
            <a:avLst/>
          </a:prstGeom>
        </p:spPr>
        <p:txBody>
          <a:bodyPr vert="horz" wrap="square" lIns="91440" tIns="45720" rIns="91440" bIns="45720" anchor="b">
            <a:normAutofit/>
          </a:bodyPr>
          <a:lstStyle/>
          <a:p>
            <a:pPr marL="0" indent="0" latinLnBrk="0">
              <a:buFontTx/>
              <a:buNone/>
            </a:pPr>
            <a:r>
              <a:rPr>
                <a:latin typeface="맑은 고딕" charset="0"/>
                <a:ea typeface="맑은 고딕" charset="0"/>
              </a:rPr>
              <a:t>제목을 입력하십시오</a:t>
            </a:r>
          </a:p>
        </p:txBody>
      </p:sp>
      <p:sp>
        <p:nvSpPr>
          <p:cNvPr id="3" name="Rect 0"/>
          <p:cNvSpPr txBox="1">
            <a:spLocks noGrp="1"/>
          </p:cNvSpPr>
          <p:nvPr>
            <p:ph type="body"/>
          </p:nvPr>
        </p:nvSpPr>
        <p:spPr>
          <a:xfrm>
            <a:off x="1247775" y="6884670"/>
            <a:ext cx="15774670" cy="2251075"/>
          </a:xfrm>
          <a:prstGeom prst="rect">
            <a:avLst/>
          </a:prstGeom>
        </p:spPr>
        <p:txBody>
          <a:bodyPr vert="horz" wrap="square" lIns="91440" tIns="45720" rIns="91440" bIns="45720" anchor="t">
            <a:normAutofit/>
          </a:bodyPr>
          <a:lstStyle/>
          <a:p>
            <a:pPr marL="0" indent="0" latinLnBrk="0">
              <a:buFontTx/>
              <a:buNone/>
            </a:pPr>
            <a:r>
              <a:rPr>
                <a:latin typeface="맑은 고딕" charset="0"/>
                <a:ea typeface="맑은 고딕" charset="0"/>
              </a:rPr>
              <a:t>텍스트를 입력하십시오</a:t>
            </a:r>
          </a:p>
        </p:txBody>
      </p:sp>
      <p:sp>
        <p:nvSpPr>
          <p:cNvPr id="4"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5"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6"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mc:Choice>
    <mc:Fallback xmlns="">
      <p:transition spd="slow"/>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
        <p:cNvGrpSpPr/>
        <p:nvPr/>
      </p:nvGrpSpPr>
      <p:grpSpPr>
        <a:xfrm>
          <a:off x="0" y="0"/>
          <a:ext cx="0" cy="0"/>
          <a:chOff x="0" y="0"/>
          <a:chExt cx="0" cy="0"/>
        </a:xfrm>
      </p:grpSpPr>
      <p:sp>
        <p:nvSpPr>
          <p:cNvPr id="2" name="Rect 0"/>
          <p:cNvSpPr txBox="1">
            <a:spLocks noGrp="1"/>
          </p:cNvSpPr>
          <p:nvPr>
            <p:ph type="title"/>
          </p:nvPr>
        </p:nvSpPr>
        <p:spPr>
          <a:xfrm>
            <a:off x="1259840" y="685800"/>
            <a:ext cx="5899150" cy="2401570"/>
          </a:xfrm>
          <a:prstGeom prst="rect">
            <a:avLst/>
          </a:prstGeom>
        </p:spPr>
        <p:txBody>
          <a:bodyPr vert="horz" wrap="square" lIns="91440" tIns="45720" rIns="91440" bIns="45720" anchor="b">
            <a:normAutofit/>
          </a:bodyPr>
          <a:lstStyle/>
          <a:p>
            <a:pPr marL="0" indent="0" latinLnBrk="0">
              <a:buFontTx/>
              <a:buNone/>
            </a:pPr>
            <a:r>
              <a:rPr>
                <a:latin typeface="맑은 고딕" charset="0"/>
                <a:ea typeface="맑은 고딕" charset="0"/>
              </a:rPr>
              <a:t>제목을 입력하십시오</a:t>
            </a:r>
          </a:p>
        </p:txBody>
      </p:sp>
      <p:sp>
        <p:nvSpPr>
          <p:cNvPr id="3" name="Rect 0"/>
          <p:cNvSpPr txBox="1">
            <a:spLocks noGrp="1"/>
          </p:cNvSpPr>
          <p:nvPr>
            <p:ph/>
          </p:nvPr>
        </p:nvSpPr>
        <p:spPr>
          <a:xfrm>
            <a:off x="7774940" y="1480820"/>
            <a:ext cx="9259570" cy="7312025"/>
          </a:xfrm>
          <a:prstGeom prst="rect">
            <a:avLst/>
          </a:prstGeom>
        </p:spPr>
        <p:txBody>
          <a:bodyPr vert="horz" wrap="square" lIns="91440" tIns="45720" rIns="91440" bIns="45720" anchor="t">
            <a:normAutofit/>
          </a:bodyPr>
          <a:lstStyle/>
          <a:p>
            <a:pPr marL="228600" indent="-228600" latinLnBrk="0"/>
            <a:r>
              <a:rPr>
                <a:latin typeface="맑은 고딕" charset="0"/>
                <a:ea typeface="맑은 고딕" charset="0"/>
              </a:rPr>
              <a:t>텍스트를 입력하십시오</a:t>
            </a:r>
          </a:p>
          <a:p>
            <a:pPr marL="685800" lvl="1" indent="-228600" latinLnBrk="0"/>
            <a:r>
              <a:rPr>
                <a:latin typeface="맑은 고딕" charset="0"/>
                <a:ea typeface="맑은 고딕" charset="0"/>
              </a:rPr>
              <a:t>둘째 수준</a:t>
            </a:r>
          </a:p>
          <a:p>
            <a:pPr marL="1143000" lvl="2" indent="-228600" latinLnBrk="0"/>
            <a:r>
              <a:rPr>
                <a:latin typeface="맑은 고딕" charset="0"/>
                <a:ea typeface="맑은 고딕" charset="0"/>
              </a:rPr>
              <a:t>셋째 수준</a:t>
            </a:r>
          </a:p>
          <a:p>
            <a:pPr marL="1600200" lvl="3" indent="-228600" latinLnBrk="0"/>
            <a:r>
              <a:rPr>
                <a:latin typeface="맑은 고딕" charset="0"/>
                <a:ea typeface="맑은 고딕" charset="0"/>
              </a:rPr>
              <a:t>넷째 수준</a:t>
            </a:r>
          </a:p>
          <a:p>
            <a:pPr marL="2057400" lvl="4" indent="-228600" latinLnBrk="0"/>
            <a:r>
              <a:rPr>
                <a:latin typeface="맑은 고딕" charset="0"/>
                <a:ea typeface="맑은 고딕" charset="0"/>
              </a:rPr>
              <a:t>다섯째 수준</a:t>
            </a:r>
          </a:p>
        </p:txBody>
      </p:sp>
      <p:sp>
        <p:nvSpPr>
          <p:cNvPr id="4" name="Rect 0"/>
          <p:cNvSpPr txBox="1">
            <a:spLocks noGrp="1"/>
          </p:cNvSpPr>
          <p:nvPr>
            <p:ph type="body"/>
          </p:nvPr>
        </p:nvSpPr>
        <p:spPr>
          <a:xfrm>
            <a:off x="1259840" y="3086100"/>
            <a:ext cx="5899150" cy="5718810"/>
          </a:xfrm>
          <a:prstGeom prst="rect">
            <a:avLst/>
          </a:prstGeom>
        </p:spPr>
        <p:txBody>
          <a:bodyPr vert="horz" wrap="square" lIns="91440" tIns="45720" rIns="91440" bIns="45720" anchor="t">
            <a:normAutofit/>
          </a:bodyPr>
          <a:lstStyle/>
          <a:p>
            <a:pPr marL="0" indent="0" latinLnBrk="0">
              <a:buFontTx/>
              <a:buNone/>
            </a:pPr>
            <a:r>
              <a:rPr>
                <a:latin typeface="맑은 고딕" charset="0"/>
                <a:ea typeface="맑은 고딕" charset="0"/>
              </a:rPr>
              <a:t>텍스트를 입력하십시오</a:t>
            </a:r>
          </a:p>
        </p:txBody>
      </p:sp>
      <p:sp>
        <p:nvSpPr>
          <p:cNvPr id="5"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6"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7"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
        <p:cNvGrpSpPr/>
        <p:nvPr/>
      </p:nvGrpSpPr>
      <p:grpSpPr>
        <a:xfrm>
          <a:off x="0" y="0"/>
          <a:ext cx="0" cy="0"/>
          <a:chOff x="0" y="0"/>
          <a:chExt cx="0" cy="0"/>
        </a:xfrm>
      </p:grpSpPr>
      <p:sp>
        <p:nvSpPr>
          <p:cNvPr id="2" name="Rect 0"/>
          <p:cNvSpPr txBox="1">
            <a:spLocks noGrp="1"/>
          </p:cNvSpPr>
          <p:nvPr>
            <p:ph type="title"/>
          </p:nvPr>
        </p:nvSpPr>
        <p:spPr>
          <a:xfrm>
            <a:off x="1259840" y="685800"/>
            <a:ext cx="5899150" cy="2401570"/>
          </a:xfrm>
          <a:prstGeom prst="rect">
            <a:avLst/>
          </a:prstGeom>
        </p:spPr>
        <p:txBody>
          <a:bodyPr vert="horz" wrap="square" lIns="91440" tIns="45720" rIns="91440" bIns="45720" anchor="b">
            <a:normAutofit/>
          </a:bodyPr>
          <a:lstStyle/>
          <a:p>
            <a:pPr marL="0" indent="0" latinLnBrk="0">
              <a:buFontTx/>
              <a:buNone/>
            </a:pPr>
            <a:r>
              <a:rPr>
                <a:latin typeface="맑은 고딕" charset="0"/>
                <a:ea typeface="맑은 고딕" charset="0"/>
              </a:rPr>
              <a:t>제목을 입력하십시오</a:t>
            </a:r>
          </a:p>
        </p:txBody>
      </p:sp>
      <p:sp>
        <p:nvSpPr>
          <p:cNvPr id="3" name="Rect 0"/>
          <p:cNvSpPr txBox="1">
            <a:spLocks noGrp="1" noChangeAspect="1"/>
          </p:cNvSpPr>
          <p:nvPr>
            <p:ph type="pic"/>
          </p:nvPr>
        </p:nvSpPr>
        <p:spPr>
          <a:xfrm>
            <a:off x="7774940" y="1480820"/>
            <a:ext cx="9259570" cy="7312025"/>
          </a:xfrm>
          <a:prstGeom prst="rect">
            <a:avLst/>
          </a:prstGeom>
        </p:spPr>
      </p:sp>
      <p:sp>
        <p:nvSpPr>
          <p:cNvPr id="4" name="Rect 0"/>
          <p:cNvSpPr txBox="1">
            <a:spLocks noGrp="1"/>
          </p:cNvSpPr>
          <p:nvPr>
            <p:ph type="body"/>
          </p:nvPr>
        </p:nvSpPr>
        <p:spPr>
          <a:xfrm>
            <a:off x="1259840" y="3086100"/>
            <a:ext cx="5899150" cy="5718810"/>
          </a:xfrm>
          <a:prstGeom prst="rect">
            <a:avLst/>
          </a:prstGeom>
        </p:spPr>
        <p:txBody>
          <a:bodyPr vert="horz" wrap="square" lIns="91440" tIns="45720" rIns="91440" bIns="45720" anchor="t">
            <a:normAutofit/>
          </a:bodyPr>
          <a:lstStyle/>
          <a:p>
            <a:pPr marL="0" indent="0" latinLnBrk="0">
              <a:buFontTx/>
              <a:buNone/>
            </a:pPr>
            <a:r>
              <a:rPr>
                <a:latin typeface="맑은 고딕" charset="0"/>
                <a:ea typeface="맑은 고딕" charset="0"/>
              </a:rPr>
              <a:t>텍스트를 입력하십시오</a:t>
            </a:r>
          </a:p>
        </p:txBody>
      </p:sp>
      <p:sp>
        <p:nvSpPr>
          <p:cNvPr id="5"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6"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7"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
        <p:cNvGrpSpPr/>
        <p:nvPr/>
      </p:nvGrpSpPr>
      <p:grpSpPr>
        <a:xfrm>
          <a:off x="0" y="0"/>
          <a:ext cx="0" cy="0"/>
          <a:chOff x="0" y="0"/>
          <a:chExt cx="0" cy="0"/>
        </a:xfrm>
      </p:grpSpPr>
      <p:sp>
        <p:nvSpPr>
          <p:cNvPr id="2" name="Rect 0"/>
          <p:cNvSpPr txBox="1">
            <a:spLocks noGrp="1"/>
          </p:cNvSpPr>
          <p:nvPr>
            <p:ph type="title"/>
          </p:nvPr>
        </p:nvSpPr>
        <p:spPr>
          <a:xfrm>
            <a:off x="1257300" y="547370"/>
            <a:ext cx="15774670" cy="1990090"/>
          </a:xfrm>
          <a:prstGeom prst="rect">
            <a:avLst/>
          </a:prstGeom>
        </p:spPr>
        <p:txBody>
          <a:bodyPr vert="horz" wrap="square" lIns="91440" tIns="45720" rIns="91440" bIns="45720" anchor="ctr">
            <a:normAutofit/>
          </a:bodyPr>
          <a:lstStyle/>
          <a:p>
            <a:pPr marL="0" indent="0" latinLnBrk="0">
              <a:buFontTx/>
              <a:buNone/>
            </a:pPr>
            <a:r>
              <a:rPr>
                <a:latin typeface="맑은 고딕" charset="0"/>
                <a:ea typeface="맑은 고딕" charset="0"/>
              </a:rPr>
              <a:t>제목을 입력하십시오</a:t>
            </a:r>
          </a:p>
        </p:txBody>
      </p:sp>
      <p:sp>
        <p:nvSpPr>
          <p:cNvPr id="3" name="Rect 0"/>
          <p:cNvSpPr txBox="1">
            <a:spLocks noGrp="1"/>
          </p:cNvSpPr>
          <p:nvPr>
            <p:ph type="body" orient="vert"/>
          </p:nvPr>
        </p:nvSpPr>
        <p:spPr>
          <a:xfrm>
            <a:off x="1257300" y="2738120"/>
            <a:ext cx="15774670" cy="6529070"/>
          </a:xfrm>
          <a:prstGeom prst="rect">
            <a:avLst/>
          </a:prstGeom>
        </p:spPr>
        <p:txBody>
          <a:bodyPr vert="eaVert" wrap="square" lIns="91440" tIns="45720" rIns="91440" bIns="45720" anchor="t">
            <a:normAutofit/>
          </a:bodyPr>
          <a:lstStyle/>
          <a:p>
            <a:pPr marL="228600" indent="-228600" latinLnBrk="0"/>
            <a:r>
              <a:rPr>
                <a:latin typeface="맑은 고딕" charset="0"/>
                <a:ea typeface="맑은 고딕" charset="0"/>
              </a:rPr>
              <a:t>텍스트를 입력하십시오</a:t>
            </a:r>
          </a:p>
          <a:p>
            <a:pPr marL="685800" lvl="1" indent="-228600" latinLnBrk="0"/>
            <a:r>
              <a:rPr>
                <a:latin typeface="맑은 고딕" charset="0"/>
                <a:ea typeface="맑은 고딕" charset="0"/>
              </a:rPr>
              <a:t>둘째 수준</a:t>
            </a:r>
          </a:p>
          <a:p>
            <a:pPr marL="1143000" lvl="2" indent="-228600" latinLnBrk="0"/>
            <a:r>
              <a:rPr>
                <a:latin typeface="맑은 고딕" charset="0"/>
                <a:ea typeface="맑은 고딕" charset="0"/>
              </a:rPr>
              <a:t>셋째 수준</a:t>
            </a:r>
          </a:p>
          <a:p>
            <a:pPr marL="1600200" lvl="3" indent="-228600" latinLnBrk="0"/>
            <a:r>
              <a:rPr>
                <a:latin typeface="맑은 고딕" charset="0"/>
                <a:ea typeface="맑은 고딕" charset="0"/>
              </a:rPr>
              <a:t>넷째 수준</a:t>
            </a:r>
          </a:p>
          <a:p>
            <a:pPr marL="2057400" lvl="4" indent="-228600" latinLnBrk="0"/>
            <a:r>
              <a:rPr>
                <a:latin typeface="맑은 고딕" charset="0"/>
                <a:ea typeface="맑은 고딕" charset="0"/>
              </a:rPr>
              <a:t>다섯째 수준</a:t>
            </a:r>
          </a:p>
        </p:txBody>
      </p:sp>
      <p:sp>
        <p:nvSpPr>
          <p:cNvPr id="4"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5"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6"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cSld name="세로 제목 및 텍스트">
    <p:spTree>
      <p:nvGrpSpPr>
        <p:cNvPr id="1" name=""/>
        <p:cNvGrpSpPr/>
        <p:nvPr/>
      </p:nvGrpSpPr>
      <p:grpSpPr>
        <a:xfrm>
          <a:off x="0" y="0"/>
          <a:ext cx="0" cy="0"/>
          <a:chOff x="0" y="0"/>
          <a:chExt cx="0" cy="0"/>
        </a:xfrm>
      </p:grpSpPr>
      <p:sp>
        <p:nvSpPr>
          <p:cNvPr id="2" name="Rect 0"/>
          <p:cNvSpPr txBox="1">
            <a:spLocks noGrp="1"/>
          </p:cNvSpPr>
          <p:nvPr>
            <p:ph type="title" orient="vert"/>
          </p:nvPr>
        </p:nvSpPr>
        <p:spPr>
          <a:xfrm>
            <a:off x="13087350" y="547370"/>
            <a:ext cx="3944620" cy="8719820"/>
          </a:xfrm>
          <a:prstGeom prst="rect">
            <a:avLst/>
          </a:prstGeom>
        </p:spPr>
        <p:txBody>
          <a:bodyPr vert="eaVert" wrap="square" lIns="91440" tIns="45720" rIns="91440" bIns="45720" anchor="ctr">
            <a:normAutofit/>
          </a:bodyPr>
          <a:lstStyle/>
          <a:p>
            <a:pPr marL="0" indent="0" latinLnBrk="0">
              <a:buFontTx/>
              <a:buNone/>
            </a:pPr>
            <a:r>
              <a:rPr>
                <a:latin typeface="맑은 고딕" charset="0"/>
                <a:ea typeface="맑은 고딕" charset="0"/>
              </a:rPr>
              <a:t>제목을 입력하십시오</a:t>
            </a:r>
          </a:p>
        </p:txBody>
      </p:sp>
      <p:sp>
        <p:nvSpPr>
          <p:cNvPr id="3" name="Rect 0"/>
          <p:cNvSpPr txBox="1">
            <a:spLocks noGrp="1"/>
          </p:cNvSpPr>
          <p:nvPr>
            <p:ph type="body" orient="vert"/>
          </p:nvPr>
        </p:nvSpPr>
        <p:spPr>
          <a:xfrm>
            <a:off x="1257300" y="547370"/>
            <a:ext cx="11602720" cy="8719820"/>
          </a:xfrm>
          <a:prstGeom prst="rect">
            <a:avLst/>
          </a:prstGeom>
        </p:spPr>
        <p:txBody>
          <a:bodyPr vert="eaVert" wrap="square" lIns="91440" tIns="45720" rIns="91440" bIns="45720" anchor="t">
            <a:normAutofit/>
          </a:bodyPr>
          <a:lstStyle/>
          <a:p>
            <a:pPr marL="228600" indent="-228600" latinLnBrk="0"/>
            <a:r>
              <a:rPr>
                <a:latin typeface="맑은 고딕" charset="0"/>
                <a:ea typeface="맑은 고딕" charset="0"/>
              </a:rPr>
              <a:t>텍스트를 입력하십시오</a:t>
            </a:r>
          </a:p>
          <a:p>
            <a:pPr marL="685800" lvl="1" indent="-228600" latinLnBrk="0"/>
            <a:r>
              <a:rPr>
                <a:latin typeface="맑은 고딕" charset="0"/>
                <a:ea typeface="맑은 고딕" charset="0"/>
              </a:rPr>
              <a:t>둘째 수준</a:t>
            </a:r>
          </a:p>
          <a:p>
            <a:pPr marL="1143000" lvl="2" indent="-228600" latinLnBrk="0"/>
            <a:r>
              <a:rPr>
                <a:latin typeface="맑은 고딕" charset="0"/>
                <a:ea typeface="맑은 고딕" charset="0"/>
              </a:rPr>
              <a:t>셋째 수준</a:t>
            </a:r>
          </a:p>
          <a:p>
            <a:pPr marL="1600200" lvl="3" indent="-228600" latinLnBrk="0"/>
            <a:r>
              <a:rPr>
                <a:latin typeface="맑은 고딕" charset="0"/>
                <a:ea typeface="맑은 고딕" charset="0"/>
              </a:rPr>
              <a:t>넷째 수준</a:t>
            </a:r>
          </a:p>
          <a:p>
            <a:pPr marL="2057400" lvl="4" indent="-228600" latinLnBrk="0"/>
            <a:r>
              <a:rPr>
                <a:latin typeface="맑은 고딕" charset="0"/>
                <a:ea typeface="맑은 고딕" charset="0"/>
              </a:rPr>
              <a:t>다섯째 수준</a:t>
            </a:r>
          </a:p>
        </p:txBody>
      </p:sp>
      <p:sp>
        <p:nvSpPr>
          <p:cNvPr id="4"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5"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6"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Title 1"/>
          <p:cNvSpPr txBox="1">
            <a:spLocks noGrp="1"/>
          </p:cNvSpPr>
          <p:nvPr>
            <p:ph type="ctrTitle"/>
          </p:nvPr>
        </p:nvSpPr>
        <p:spPr>
          <a:xfrm>
            <a:off x="1371600" y="1684020"/>
            <a:ext cx="15545435" cy="3582035"/>
          </a:xfrm>
          <a:prstGeom prst="rect">
            <a:avLst/>
          </a:prstGeom>
        </p:spPr>
        <p:txBody>
          <a:bodyPr vert="horz" wrap="square" lIns="91440" tIns="45720" rIns="91440" bIns="45720" numCol="1" anchor="b">
            <a:normAutofit/>
          </a:bodyPr>
          <a:lstStyle>
            <a:lvl1pPr marL="0" indent="0" algn="ctr">
              <a:buFontTx/>
              <a:buNone/>
              <a:defRPr lang="en-GB" altLang="en-US" sz="6000"/>
            </a:lvl1pPr>
          </a:lstStyle>
          <a:p>
            <a:pPr marL="0" indent="0">
              <a:buFontTx/>
              <a:buNone/>
            </a:pPr>
            <a:r>
              <a:rPr lang="ko-KR" altLang="en-US"/>
              <a:t>제목을 입력하십시오</a:t>
            </a:r>
          </a:p>
        </p:txBody>
      </p:sp>
      <p:sp>
        <p:nvSpPr>
          <p:cNvPr id="3" name="Subtitle 2"/>
          <p:cNvSpPr txBox="1">
            <a:spLocks noGrp="1"/>
          </p:cNvSpPr>
          <p:nvPr>
            <p:ph type="subTitle" idx="1"/>
          </p:nvPr>
        </p:nvSpPr>
        <p:spPr>
          <a:xfrm>
            <a:off x="2286000" y="5403215"/>
            <a:ext cx="13716635" cy="2484120"/>
          </a:xfrm>
          <a:prstGeom prst="rect">
            <a:avLst/>
          </a:prstGeom>
        </p:spPr>
        <p:txBody>
          <a:bodyPr vert="horz" wrap="square" lIns="91440" tIns="45720" rIns="91440" bIns="45720" numCol="1" anchor="t">
            <a:normAutofit/>
          </a:bodyPr>
          <a:lstStyle>
            <a:lvl1pPr marL="0" indent="0" algn="ctr">
              <a:buFontTx/>
              <a:buNone/>
              <a:defRPr lang="en-GB" altLang="en-US" sz="2400"/>
            </a:lvl1pPr>
            <a:lvl2pPr marL="457200" lvl="1" indent="0" algn="ctr">
              <a:buFontTx/>
              <a:buNone/>
              <a:defRPr lang="en-GB" altLang="en-US" sz="2000"/>
            </a:lvl2pPr>
            <a:lvl3pPr marL="914400" lvl="2" indent="0" algn="ctr">
              <a:buFontTx/>
              <a:buNone/>
              <a:defRPr lang="en-GB" altLang="en-US" sz="1800"/>
            </a:lvl3pPr>
            <a:lvl4pPr marL="1371600" lvl="3" indent="0" algn="ctr">
              <a:buFontTx/>
              <a:buNone/>
              <a:defRPr lang="en-GB" altLang="en-US" sz="1600"/>
            </a:lvl4pPr>
            <a:lvl5pPr marL="1828800" lvl="4" indent="0" algn="ctr">
              <a:buFontTx/>
              <a:buNone/>
              <a:defRPr lang="en-GB" altLang="en-US" sz="1600"/>
            </a:lvl5pPr>
            <a:lvl6pPr marL="2286000" lvl="5" indent="0" algn="ctr">
              <a:buFontTx/>
              <a:buNone/>
              <a:defRPr lang="en-GB" altLang="en-US" sz="1600"/>
            </a:lvl6pPr>
            <a:lvl7pPr marL="2743200" lvl="6" indent="0" algn="ctr">
              <a:buFontTx/>
              <a:buNone/>
              <a:defRPr lang="en-GB" altLang="en-US" sz="1600"/>
            </a:lvl7pPr>
            <a:lvl8pPr marL="3200400" lvl="7" indent="0" algn="ctr">
              <a:buFontTx/>
              <a:buNone/>
              <a:defRPr lang="en-GB" altLang="en-US" sz="1600"/>
            </a:lvl8pPr>
            <a:lvl9pPr marL="3657600" lvl="8" indent="0" algn="ctr">
              <a:buFontTx/>
              <a:buNone/>
              <a:defRPr lang="en-GB" altLang="en-US" sz="1600"/>
            </a:lvl9pPr>
          </a:lstStyle>
          <a:p>
            <a:pPr marL="0" indent="0">
              <a:buFontTx/>
              <a:buNone/>
            </a:pPr>
            <a:r>
              <a:rPr lang="ko-KR" altLang="en-US"/>
              <a:t>부제목을 입력하십시오</a:t>
            </a:r>
          </a:p>
        </p:txBody>
      </p:sp>
      <p:sp>
        <p:nvSpPr>
          <p:cNvPr id="4" name="Date Placeholder 3"/>
          <p:cNvSpPr txBox="1">
            <a:spLocks noGrp="1"/>
          </p:cNvSpPr>
          <p:nvPr>
            <p:ph type="dt" sz="half" idx="10"/>
          </p:nvPr>
        </p:nvSpPr>
        <p:spPr>
          <a:xfrm>
            <a:off x="1257300" y="9534525"/>
            <a:ext cx="4115435" cy="548005"/>
          </a:xfrm>
          <a:prstGeom prst="rect">
            <a:avLst/>
          </a:prstGeom>
        </p:spPr>
        <p:txBody>
          <a:bodyPr vert="horz" wrap="square" lIns="91440" tIns="45720" rIns="91440" bIns="45720" numCol="1" anchor="ctr">
            <a:noAutofit/>
          </a:bodyPr>
          <a:lstStyle/>
          <a:p>
            <a:pPr marL="0" indent="0" latinLnBrk="0">
              <a:buFontTx/>
              <a:buNone/>
            </a:pPr>
            <a:fld id="{B9320F77-B9A0-41C5-862A-B4B631284C64}" type="datetime1">
              <a:rPr lang="en-US" altLang="ko-KR"/>
              <a:t>7/22/2024</a:t>
            </a:fld>
            <a:endParaRPr lang="en-US" altLang="ko-KR"/>
          </a:p>
        </p:txBody>
      </p:sp>
      <p:sp>
        <p:nvSpPr>
          <p:cNvPr id="5" name="Footer Placeholder 4"/>
          <p:cNvSpPr txBox="1">
            <a:spLocks noGrp="1"/>
          </p:cNvSpPr>
          <p:nvPr>
            <p:ph type="ftr" sz="quarter" idx="11"/>
          </p:nvPr>
        </p:nvSpPr>
        <p:spPr>
          <a:xfrm>
            <a:off x="6057900" y="9534525"/>
            <a:ext cx="6172835" cy="548005"/>
          </a:xfrm>
          <a:prstGeom prst="rect">
            <a:avLst/>
          </a:prstGeom>
        </p:spPr>
        <p:txBody>
          <a:bodyPr vert="horz" wrap="square" lIns="91440" tIns="45720" rIns="91440" bIns="45720" numCol="1" anchor="ctr">
            <a:noAutofit/>
          </a:bodyPr>
          <a:lstStyle/>
          <a:p>
            <a:pPr marL="0" indent="0" latinLnBrk="0">
              <a:buFontTx/>
              <a:buNone/>
            </a:pPr>
            <a:endParaRPr/>
          </a:p>
        </p:txBody>
      </p:sp>
      <p:sp>
        <p:nvSpPr>
          <p:cNvPr id="6" name="Slide Number Placeholder 5"/>
          <p:cNvSpPr txBox="1">
            <a:spLocks noGrp="1"/>
          </p:cNvSpPr>
          <p:nvPr>
            <p:ph type="sldNum" sz="quarter" idx="12"/>
          </p:nvPr>
        </p:nvSpPr>
        <p:spPr>
          <a:xfrm>
            <a:off x="12915900" y="9534525"/>
            <a:ext cx="4115435" cy="548005"/>
          </a:xfrm>
          <a:prstGeom prst="rect">
            <a:avLst/>
          </a:prstGeom>
        </p:spPr>
        <p:txBody>
          <a:bodyPr vert="horz" wrap="square" lIns="91440" tIns="45720" rIns="91440" bIns="45720" numCol="1" anchor="ctr">
            <a:noAutofit/>
          </a:bodyPr>
          <a:lstStyle/>
          <a:p>
            <a:pPr marL="0" indent="0" latinLnBrk="0">
              <a:buFontTx/>
              <a:buNone/>
            </a:pPr>
            <a:fld id="{B9320F77-B9A0-41C5-862A-B4B631284C64}" type="slidenum">
              <a:rPr lang="en-US"/>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Title 1"/>
          <p:cNvSpPr txBox="1">
            <a:spLocks noGrp="1"/>
          </p:cNvSpPr>
          <p:nvPr>
            <p:ph type="title"/>
          </p:nvPr>
        </p:nvSpPr>
        <p:spPr>
          <a:xfrm>
            <a:off x="1257300" y="547370"/>
            <a:ext cx="15774035" cy="1989455"/>
          </a:xfrm>
          <a:prstGeom prst="rect">
            <a:avLst/>
          </a:prstGeom>
        </p:spPr>
        <p:txBody>
          <a:bodyPr vert="horz" wrap="square" lIns="91440" tIns="45720" rIns="91440" bIns="45720" numCol="1" anchor="ctr">
            <a:normAutofit/>
          </a:bodyPr>
          <a:lstStyle/>
          <a:p>
            <a:pPr marL="0" indent="0">
              <a:buFontTx/>
              <a:buNone/>
            </a:pPr>
            <a:r>
              <a:rPr lang="ko-KR" altLang="en-US"/>
              <a:t>제목을 입력하십시오</a:t>
            </a:r>
          </a:p>
        </p:txBody>
      </p:sp>
      <p:sp>
        <p:nvSpPr>
          <p:cNvPr id="3" name="Content Placeholder 2"/>
          <p:cNvSpPr txBox="1">
            <a:spLocks noGrp="1"/>
          </p:cNvSpPr>
          <p:nvPr>
            <p:ph idx="1"/>
          </p:nvPr>
        </p:nvSpPr>
        <p:spPr>
          <a:xfrm>
            <a:off x="1257300" y="2738120"/>
            <a:ext cx="15774035" cy="6528435"/>
          </a:xfrm>
          <a:prstGeom prst="rect">
            <a:avLst/>
          </a:prstGeom>
        </p:spPr>
        <p:txBody>
          <a:bodyPr vert="horz" wrap="square" lIns="91440" tIns="45720" rIns="91440" bIns="45720" numCol="1" anchor="t">
            <a:normAutofit/>
          </a:bodyPr>
          <a:lstStyle/>
          <a:p>
            <a:pPr marL="228600" indent="-228600">
              <a:buFont typeface="Arial"/>
              <a:buChar char="•"/>
            </a:pPr>
            <a:r>
              <a:rPr lang="ko-KR" altLang="en-US"/>
              <a:t>텍스트를 입력하십시오</a:t>
            </a:r>
          </a:p>
          <a:p>
            <a:pPr marL="685800" lvl="1" indent="-228600">
              <a:buFont typeface="Arial"/>
              <a:buChar char="•"/>
            </a:pPr>
            <a:r>
              <a:rPr lang="ko-KR" altLang="en-US"/>
              <a:t>둘째 수준</a:t>
            </a:r>
          </a:p>
          <a:p>
            <a:pPr marL="1143000" lvl="2" indent="-228600">
              <a:buFont typeface="Arial"/>
              <a:buChar char="•"/>
            </a:pPr>
            <a:r>
              <a:rPr lang="ko-KR" altLang="en-US"/>
              <a:t>셋째 수준</a:t>
            </a:r>
          </a:p>
          <a:p>
            <a:pPr marL="1600200" lvl="3" indent="-228600">
              <a:buFont typeface="Arial"/>
              <a:buChar char="•"/>
            </a:pPr>
            <a:r>
              <a:rPr lang="ko-KR" altLang="en-US"/>
              <a:t>넷째 수준</a:t>
            </a:r>
          </a:p>
          <a:p>
            <a:pPr marL="2057400" lvl="4" indent="-228600">
              <a:buFont typeface="Arial"/>
              <a:buChar char="•"/>
            </a:pPr>
            <a:r>
              <a:rPr lang="ko-KR" altLang="en-US"/>
              <a:t>다섯째 수준</a:t>
            </a:r>
          </a:p>
        </p:txBody>
      </p:sp>
      <p:sp>
        <p:nvSpPr>
          <p:cNvPr id="4" name="Date Placeholder 3"/>
          <p:cNvSpPr txBox="1">
            <a:spLocks noGrp="1"/>
          </p:cNvSpPr>
          <p:nvPr>
            <p:ph type="dt" sz="half" idx="10"/>
          </p:nvPr>
        </p:nvSpPr>
        <p:spPr>
          <a:xfrm>
            <a:off x="1257300" y="9534525"/>
            <a:ext cx="4115435" cy="548005"/>
          </a:xfrm>
          <a:prstGeom prst="rect">
            <a:avLst/>
          </a:prstGeom>
        </p:spPr>
        <p:txBody>
          <a:bodyPr vert="horz" wrap="square" lIns="91440" tIns="45720" rIns="91440" bIns="45720" numCol="1" anchor="ctr">
            <a:noAutofit/>
          </a:bodyPr>
          <a:lstStyle/>
          <a:p>
            <a:pPr marL="0" indent="0" latinLnBrk="0">
              <a:buFontTx/>
              <a:buNone/>
            </a:pPr>
            <a:fld id="{B9320F77-B9A0-41C5-862A-B4B631284C64}" type="datetime1">
              <a:rPr lang="en-US" altLang="ko-KR"/>
              <a:t>7/22/2024</a:t>
            </a:fld>
            <a:endParaRPr lang="en-US" altLang="ko-KR"/>
          </a:p>
        </p:txBody>
      </p:sp>
      <p:sp>
        <p:nvSpPr>
          <p:cNvPr id="5" name="Footer Placeholder 4"/>
          <p:cNvSpPr txBox="1">
            <a:spLocks noGrp="1"/>
          </p:cNvSpPr>
          <p:nvPr>
            <p:ph type="ftr" sz="quarter" idx="11"/>
          </p:nvPr>
        </p:nvSpPr>
        <p:spPr>
          <a:xfrm>
            <a:off x="6057900" y="9534525"/>
            <a:ext cx="6172835" cy="548005"/>
          </a:xfrm>
          <a:prstGeom prst="rect">
            <a:avLst/>
          </a:prstGeom>
        </p:spPr>
        <p:txBody>
          <a:bodyPr vert="horz" wrap="square" lIns="91440" tIns="45720" rIns="91440" bIns="45720" numCol="1" anchor="ctr">
            <a:noAutofit/>
          </a:bodyPr>
          <a:lstStyle/>
          <a:p>
            <a:pPr marL="0" indent="0" latinLnBrk="0">
              <a:buFontTx/>
              <a:buNone/>
            </a:pPr>
            <a:endParaRPr/>
          </a:p>
        </p:txBody>
      </p:sp>
      <p:sp>
        <p:nvSpPr>
          <p:cNvPr id="6" name="Slide Number Placeholder 5"/>
          <p:cNvSpPr txBox="1">
            <a:spLocks noGrp="1"/>
          </p:cNvSpPr>
          <p:nvPr>
            <p:ph type="sldNum" sz="quarter" idx="12"/>
          </p:nvPr>
        </p:nvSpPr>
        <p:spPr>
          <a:xfrm>
            <a:off x="12915900" y="9534525"/>
            <a:ext cx="4115435" cy="548005"/>
          </a:xfrm>
          <a:prstGeom prst="rect">
            <a:avLst/>
          </a:prstGeom>
        </p:spPr>
        <p:txBody>
          <a:bodyPr vert="horz" wrap="square" lIns="91440" tIns="45720" rIns="91440" bIns="45720" numCol="1" anchor="ctr">
            <a:noAutofit/>
          </a:bodyPr>
          <a:lstStyle/>
          <a:p>
            <a:pPr marL="0" indent="0" latinLnBrk="0">
              <a:buFontTx/>
              <a:buNone/>
            </a:pPr>
            <a:fld id="{B9320F77-B9A0-41C5-862A-B4B631284C64}" type="slidenum">
              <a:rPr lang="en-US"/>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cSld name="구역 머리글">
    <p:spTree>
      <p:nvGrpSpPr>
        <p:cNvPr id="1" name=""/>
        <p:cNvGrpSpPr/>
        <p:nvPr/>
      </p:nvGrpSpPr>
      <p:grpSpPr>
        <a:xfrm>
          <a:off x="0" y="0"/>
          <a:ext cx="0" cy="0"/>
          <a:chOff x="0" y="0"/>
          <a:chExt cx="0" cy="0"/>
        </a:xfrm>
      </p:grpSpPr>
      <p:sp>
        <p:nvSpPr>
          <p:cNvPr id="2" name="Title 1"/>
          <p:cNvSpPr txBox="1">
            <a:spLocks noGrp="1"/>
          </p:cNvSpPr>
          <p:nvPr>
            <p:ph type="title"/>
          </p:nvPr>
        </p:nvSpPr>
        <p:spPr>
          <a:xfrm>
            <a:off x="1247775" y="2564765"/>
            <a:ext cx="15774035" cy="4279265"/>
          </a:xfrm>
          <a:prstGeom prst="rect">
            <a:avLst/>
          </a:prstGeom>
        </p:spPr>
        <p:txBody>
          <a:bodyPr vert="horz" wrap="square" lIns="91440" tIns="45720" rIns="91440" bIns="45720" numCol="1" anchor="b">
            <a:normAutofit/>
          </a:bodyPr>
          <a:lstStyle>
            <a:lvl1pPr marL="0" indent="0">
              <a:buFontTx/>
              <a:buNone/>
              <a:defRPr lang="en-GB" altLang="en-US" sz="6000"/>
            </a:lvl1pPr>
          </a:lstStyle>
          <a:p>
            <a:pPr marL="0" indent="0">
              <a:buFontTx/>
              <a:buNone/>
            </a:pPr>
            <a:r>
              <a:rPr lang="ko-KR" altLang="en-US"/>
              <a:t>제목을 입력하십시오</a:t>
            </a:r>
          </a:p>
        </p:txBody>
      </p:sp>
      <p:sp>
        <p:nvSpPr>
          <p:cNvPr id="3" name="Text Placeholder 2"/>
          <p:cNvSpPr txBox="1">
            <a:spLocks noGrp="1"/>
          </p:cNvSpPr>
          <p:nvPr>
            <p:ph type="body" idx="1"/>
          </p:nvPr>
        </p:nvSpPr>
        <p:spPr>
          <a:xfrm>
            <a:off x="1247775" y="6884670"/>
            <a:ext cx="15774035" cy="2250440"/>
          </a:xfrm>
          <a:prstGeom prst="rect">
            <a:avLst/>
          </a:prstGeom>
        </p:spPr>
        <p:txBody>
          <a:bodyPr vert="horz" wrap="square" lIns="91440" tIns="45720" rIns="91440" bIns="45720" numCol="1" anchor="t">
            <a:normAutofit/>
          </a:bodyPr>
          <a:lstStyle>
            <a:lvl1pPr marL="0" indent="0">
              <a:buFontTx/>
              <a:buNone/>
              <a:defRPr lang="en-GB" altLang="en-US" sz="2400">
                <a:solidFill>
                  <a:schemeClr val="tx1"/>
                </a:solidFill>
              </a:defRPr>
            </a:lvl1pPr>
            <a:lvl2pPr marL="457200" lvl="1" indent="0">
              <a:buFontTx/>
              <a:buNone/>
              <a:defRPr lang="en-GB" altLang="en-US" sz="2000">
                <a:solidFill>
                  <a:schemeClr val="tx1">
                    <a:tint val="75000"/>
                  </a:schemeClr>
                </a:solidFill>
              </a:defRPr>
            </a:lvl2pPr>
            <a:lvl3pPr marL="914400" lvl="2" indent="0">
              <a:buFontTx/>
              <a:buNone/>
              <a:defRPr lang="en-GB" altLang="en-US" sz="1800">
                <a:solidFill>
                  <a:schemeClr val="tx1">
                    <a:tint val="75000"/>
                  </a:schemeClr>
                </a:solidFill>
              </a:defRPr>
            </a:lvl3pPr>
            <a:lvl4pPr marL="1371600" lvl="3" indent="0">
              <a:buFontTx/>
              <a:buNone/>
              <a:defRPr lang="en-GB" altLang="en-US" sz="1600">
                <a:solidFill>
                  <a:schemeClr val="tx1">
                    <a:tint val="75000"/>
                  </a:schemeClr>
                </a:solidFill>
              </a:defRPr>
            </a:lvl4pPr>
            <a:lvl5pPr marL="1828800" lvl="4" indent="0">
              <a:buFontTx/>
              <a:buNone/>
              <a:defRPr lang="en-GB" altLang="en-US" sz="1600">
                <a:solidFill>
                  <a:schemeClr val="tx1">
                    <a:tint val="75000"/>
                  </a:schemeClr>
                </a:solidFill>
              </a:defRPr>
            </a:lvl5pPr>
            <a:lvl6pPr marL="2286000" lvl="5" indent="0">
              <a:buFontTx/>
              <a:buNone/>
              <a:defRPr lang="en-GB" altLang="en-US" sz="1600">
                <a:solidFill>
                  <a:schemeClr val="tx1">
                    <a:tint val="75000"/>
                  </a:schemeClr>
                </a:solidFill>
              </a:defRPr>
            </a:lvl6pPr>
            <a:lvl7pPr marL="2743200" lvl="6" indent="0">
              <a:buFontTx/>
              <a:buNone/>
              <a:defRPr lang="en-GB" altLang="en-US" sz="1600">
                <a:solidFill>
                  <a:schemeClr val="tx1">
                    <a:tint val="75000"/>
                  </a:schemeClr>
                </a:solidFill>
              </a:defRPr>
            </a:lvl7pPr>
            <a:lvl8pPr marL="3200400" lvl="7" indent="0">
              <a:buFontTx/>
              <a:buNone/>
              <a:defRPr lang="en-GB" altLang="en-US" sz="1600">
                <a:solidFill>
                  <a:schemeClr val="tx1">
                    <a:tint val="75000"/>
                  </a:schemeClr>
                </a:solidFill>
              </a:defRPr>
            </a:lvl8pPr>
            <a:lvl9pPr marL="3657600" lvl="8" indent="0">
              <a:buFontTx/>
              <a:buNone/>
              <a:defRPr lang="en-GB" altLang="en-US" sz="1600">
                <a:solidFill>
                  <a:schemeClr val="tx1">
                    <a:tint val="75000"/>
                  </a:schemeClr>
                </a:solidFill>
              </a:defRPr>
            </a:lvl9pPr>
          </a:lstStyle>
          <a:p>
            <a:pPr marL="0" indent="0">
              <a:buFontTx/>
              <a:buNone/>
            </a:pPr>
            <a:r>
              <a:rPr lang="ko-KR" altLang="en-US"/>
              <a:t>텍스트를 입력하십시오</a:t>
            </a:r>
          </a:p>
        </p:txBody>
      </p:sp>
      <p:sp>
        <p:nvSpPr>
          <p:cNvPr id="4" name="Date Placeholder 3"/>
          <p:cNvSpPr txBox="1">
            <a:spLocks noGrp="1"/>
          </p:cNvSpPr>
          <p:nvPr>
            <p:ph type="dt" sz="half" idx="10"/>
          </p:nvPr>
        </p:nvSpPr>
        <p:spPr>
          <a:xfrm>
            <a:off x="1257300" y="9534525"/>
            <a:ext cx="4115435" cy="548005"/>
          </a:xfrm>
          <a:prstGeom prst="rect">
            <a:avLst/>
          </a:prstGeom>
        </p:spPr>
        <p:txBody>
          <a:bodyPr vert="horz" wrap="square" lIns="91440" tIns="45720" rIns="91440" bIns="45720" numCol="1" anchor="ctr">
            <a:noAutofit/>
          </a:bodyPr>
          <a:lstStyle/>
          <a:p>
            <a:pPr marL="0" indent="0" latinLnBrk="0">
              <a:buFontTx/>
              <a:buNone/>
            </a:pPr>
            <a:fld id="{B9320F77-B9A0-41C5-862A-B4B631284C64}" type="datetime1">
              <a:rPr lang="en-US" altLang="ko-KR"/>
              <a:t>7/22/2024</a:t>
            </a:fld>
            <a:endParaRPr lang="en-US" altLang="ko-KR"/>
          </a:p>
        </p:txBody>
      </p:sp>
      <p:sp>
        <p:nvSpPr>
          <p:cNvPr id="5" name="Footer Placeholder 4"/>
          <p:cNvSpPr txBox="1">
            <a:spLocks noGrp="1"/>
          </p:cNvSpPr>
          <p:nvPr>
            <p:ph type="ftr" sz="quarter" idx="11"/>
          </p:nvPr>
        </p:nvSpPr>
        <p:spPr>
          <a:xfrm>
            <a:off x="6057900" y="9534525"/>
            <a:ext cx="6172835" cy="548005"/>
          </a:xfrm>
          <a:prstGeom prst="rect">
            <a:avLst/>
          </a:prstGeom>
        </p:spPr>
        <p:txBody>
          <a:bodyPr vert="horz" wrap="square" lIns="91440" tIns="45720" rIns="91440" bIns="45720" numCol="1" anchor="ctr">
            <a:noAutofit/>
          </a:bodyPr>
          <a:lstStyle/>
          <a:p>
            <a:pPr marL="0" indent="0" latinLnBrk="0">
              <a:buFontTx/>
              <a:buNone/>
            </a:pPr>
            <a:endParaRPr/>
          </a:p>
        </p:txBody>
      </p:sp>
      <p:sp>
        <p:nvSpPr>
          <p:cNvPr id="6" name="Slide Number Placeholder 5"/>
          <p:cNvSpPr txBox="1">
            <a:spLocks noGrp="1"/>
          </p:cNvSpPr>
          <p:nvPr>
            <p:ph type="sldNum" sz="quarter" idx="12"/>
          </p:nvPr>
        </p:nvSpPr>
        <p:spPr>
          <a:xfrm>
            <a:off x="12915900" y="9534525"/>
            <a:ext cx="4115435" cy="548005"/>
          </a:xfrm>
          <a:prstGeom prst="rect">
            <a:avLst/>
          </a:prstGeom>
        </p:spPr>
        <p:txBody>
          <a:bodyPr vert="horz" wrap="square" lIns="91440" tIns="45720" rIns="91440" bIns="45720" numCol="1" anchor="ctr">
            <a:noAutofit/>
          </a:bodyPr>
          <a:lstStyle/>
          <a:p>
            <a:pPr marL="0" indent="0" latinLnBrk="0">
              <a:buFontTx/>
              <a:buNone/>
            </a:pPr>
            <a:fld id="{B9320F77-B9A0-41C5-862A-B4B631284C64}" type="slidenum">
              <a:rPr lang="en-US"/>
              <a:t>‹#›</a:t>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sp>
        <p:nvSpPr>
          <p:cNvPr id="2" name="Title 1"/>
          <p:cNvSpPr txBox="1">
            <a:spLocks noGrp="1"/>
          </p:cNvSpPr>
          <p:nvPr>
            <p:ph type="title"/>
          </p:nvPr>
        </p:nvSpPr>
        <p:spPr>
          <a:xfrm>
            <a:off x="1257300" y="547370"/>
            <a:ext cx="15774035" cy="1989455"/>
          </a:xfrm>
          <a:prstGeom prst="rect">
            <a:avLst/>
          </a:prstGeom>
        </p:spPr>
        <p:txBody>
          <a:bodyPr vert="horz" wrap="square" lIns="91440" tIns="45720" rIns="91440" bIns="45720" numCol="1" anchor="ctr">
            <a:normAutofit/>
          </a:bodyPr>
          <a:lstStyle/>
          <a:p>
            <a:pPr marL="0" indent="0">
              <a:buFontTx/>
              <a:buNone/>
            </a:pPr>
            <a:r>
              <a:rPr lang="ko-KR" altLang="en-US"/>
              <a:t>제목을 입력하십시오</a:t>
            </a:r>
          </a:p>
        </p:txBody>
      </p:sp>
      <p:sp>
        <p:nvSpPr>
          <p:cNvPr id="3" name="Content Placeholder 2"/>
          <p:cNvSpPr txBox="1">
            <a:spLocks noGrp="1"/>
          </p:cNvSpPr>
          <p:nvPr>
            <p:ph sz="half" idx="1"/>
          </p:nvPr>
        </p:nvSpPr>
        <p:spPr>
          <a:xfrm>
            <a:off x="1257300" y="2738120"/>
            <a:ext cx="7773035" cy="6528435"/>
          </a:xfrm>
          <a:prstGeom prst="rect">
            <a:avLst/>
          </a:prstGeom>
        </p:spPr>
        <p:txBody>
          <a:bodyPr vert="horz" wrap="square" lIns="91440" tIns="45720" rIns="91440" bIns="45720" numCol="1" anchor="t">
            <a:normAutofit/>
          </a:bodyPr>
          <a:lstStyle/>
          <a:p>
            <a:pPr marL="228600" indent="-228600">
              <a:buFont typeface="Arial"/>
              <a:buChar char="•"/>
            </a:pPr>
            <a:r>
              <a:rPr lang="ko-KR" altLang="en-US"/>
              <a:t>텍스트를 입력하십시오</a:t>
            </a:r>
          </a:p>
          <a:p>
            <a:pPr marL="685800" lvl="1" indent="-228600">
              <a:buFont typeface="Arial"/>
              <a:buChar char="•"/>
            </a:pPr>
            <a:r>
              <a:rPr lang="ko-KR" altLang="en-US"/>
              <a:t>둘째 수준</a:t>
            </a:r>
          </a:p>
          <a:p>
            <a:pPr marL="1143000" lvl="2" indent="-228600">
              <a:buFont typeface="Arial"/>
              <a:buChar char="•"/>
            </a:pPr>
            <a:r>
              <a:rPr lang="ko-KR" altLang="en-US"/>
              <a:t>셋째 수준</a:t>
            </a:r>
          </a:p>
          <a:p>
            <a:pPr marL="1600200" lvl="3" indent="-228600">
              <a:buFont typeface="Arial"/>
              <a:buChar char="•"/>
            </a:pPr>
            <a:r>
              <a:rPr lang="ko-KR" altLang="en-US"/>
              <a:t>넷째 수준</a:t>
            </a:r>
          </a:p>
          <a:p>
            <a:pPr marL="2057400" lvl="4" indent="-228600">
              <a:buFont typeface="Arial"/>
              <a:buChar char="•"/>
            </a:pPr>
            <a:r>
              <a:rPr lang="ko-KR" altLang="en-US"/>
              <a:t>다섯째 수준</a:t>
            </a:r>
          </a:p>
        </p:txBody>
      </p:sp>
      <p:sp>
        <p:nvSpPr>
          <p:cNvPr id="4" name="Content Placeholder 3"/>
          <p:cNvSpPr txBox="1">
            <a:spLocks noGrp="1"/>
          </p:cNvSpPr>
          <p:nvPr>
            <p:ph sz="half" idx="2"/>
          </p:nvPr>
        </p:nvSpPr>
        <p:spPr>
          <a:xfrm>
            <a:off x="9258300" y="2738120"/>
            <a:ext cx="7773035" cy="6528435"/>
          </a:xfrm>
          <a:prstGeom prst="rect">
            <a:avLst/>
          </a:prstGeom>
        </p:spPr>
        <p:txBody>
          <a:bodyPr vert="horz" wrap="square" lIns="91440" tIns="45720" rIns="91440" bIns="45720" numCol="1" anchor="t">
            <a:normAutofit/>
          </a:bodyPr>
          <a:lstStyle/>
          <a:p>
            <a:pPr marL="228600" indent="-228600">
              <a:buFont typeface="Arial"/>
              <a:buChar char="•"/>
            </a:pPr>
            <a:r>
              <a:rPr lang="ko-KR" altLang="en-US"/>
              <a:t>텍스트를 입력하십시오</a:t>
            </a:r>
          </a:p>
          <a:p>
            <a:pPr marL="685800" lvl="1" indent="-228600">
              <a:buFont typeface="Arial"/>
              <a:buChar char="•"/>
            </a:pPr>
            <a:r>
              <a:rPr lang="ko-KR" altLang="en-US"/>
              <a:t>둘째 수준</a:t>
            </a:r>
          </a:p>
          <a:p>
            <a:pPr marL="1143000" lvl="2" indent="-228600">
              <a:buFont typeface="Arial"/>
              <a:buChar char="•"/>
            </a:pPr>
            <a:r>
              <a:rPr lang="ko-KR" altLang="en-US"/>
              <a:t>셋째 수준</a:t>
            </a:r>
          </a:p>
          <a:p>
            <a:pPr marL="1600200" lvl="3" indent="-228600">
              <a:buFont typeface="Arial"/>
              <a:buChar char="•"/>
            </a:pPr>
            <a:r>
              <a:rPr lang="ko-KR" altLang="en-US"/>
              <a:t>넷째 수준</a:t>
            </a:r>
          </a:p>
          <a:p>
            <a:pPr marL="2057400" lvl="4" indent="-228600">
              <a:buFont typeface="Arial"/>
              <a:buChar char="•"/>
            </a:pPr>
            <a:r>
              <a:rPr lang="ko-KR" altLang="en-US"/>
              <a:t>다섯째 수준</a:t>
            </a:r>
          </a:p>
        </p:txBody>
      </p:sp>
      <p:sp>
        <p:nvSpPr>
          <p:cNvPr id="5" name="Date Placeholder 4"/>
          <p:cNvSpPr txBox="1">
            <a:spLocks noGrp="1"/>
          </p:cNvSpPr>
          <p:nvPr>
            <p:ph type="dt" sz="half" idx="10"/>
          </p:nvPr>
        </p:nvSpPr>
        <p:spPr>
          <a:xfrm>
            <a:off x="1257300" y="9534525"/>
            <a:ext cx="4115435" cy="548005"/>
          </a:xfrm>
          <a:prstGeom prst="rect">
            <a:avLst/>
          </a:prstGeom>
        </p:spPr>
        <p:txBody>
          <a:bodyPr vert="horz" wrap="square" lIns="91440" tIns="45720" rIns="91440" bIns="45720" numCol="1" anchor="ctr">
            <a:noAutofit/>
          </a:bodyPr>
          <a:lstStyle/>
          <a:p>
            <a:pPr marL="0" indent="0" latinLnBrk="0">
              <a:buFontTx/>
              <a:buNone/>
            </a:pPr>
            <a:fld id="{B9320F77-B9A0-41C5-862A-B4B631284C64}" type="datetime1">
              <a:rPr lang="en-US" altLang="ko-KR"/>
              <a:t>7/22/2024</a:t>
            </a:fld>
            <a:endParaRPr lang="en-US" altLang="ko-KR"/>
          </a:p>
        </p:txBody>
      </p:sp>
      <p:sp>
        <p:nvSpPr>
          <p:cNvPr id="6" name="Footer Placeholder 5"/>
          <p:cNvSpPr txBox="1">
            <a:spLocks noGrp="1"/>
          </p:cNvSpPr>
          <p:nvPr>
            <p:ph type="ftr" sz="quarter" idx="11"/>
          </p:nvPr>
        </p:nvSpPr>
        <p:spPr>
          <a:xfrm>
            <a:off x="6057900" y="9534525"/>
            <a:ext cx="6172835" cy="548005"/>
          </a:xfrm>
          <a:prstGeom prst="rect">
            <a:avLst/>
          </a:prstGeom>
        </p:spPr>
        <p:txBody>
          <a:bodyPr vert="horz" wrap="square" lIns="91440" tIns="45720" rIns="91440" bIns="45720" numCol="1" anchor="ctr">
            <a:noAutofit/>
          </a:bodyPr>
          <a:lstStyle/>
          <a:p>
            <a:pPr marL="0" indent="0" latinLnBrk="0">
              <a:buFontTx/>
              <a:buNone/>
            </a:pPr>
            <a:endParaRPr/>
          </a:p>
        </p:txBody>
      </p:sp>
      <p:sp>
        <p:nvSpPr>
          <p:cNvPr id="7" name="Slide Number Placeholder 6"/>
          <p:cNvSpPr txBox="1">
            <a:spLocks noGrp="1"/>
          </p:cNvSpPr>
          <p:nvPr>
            <p:ph type="sldNum" sz="quarter" idx="12"/>
          </p:nvPr>
        </p:nvSpPr>
        <p:spPr>
          <a:xfrm>
            <a:off x="12915900" y="9534525"/>
            <a:ext cx="4115435" cy="548005"/>
          </a:xfrm>
          <a:prstGeom prst="rect">
            <a:avLst/>
          </a:prstGeom>
        </p:spPr>
        <p:txBody>
          <a:bodyPr vert="horz" wrap="square" lIns="91440" tIns="45720" rIns="91440" bIns="45720" numCol="1" anchor="ctr">
            <a:noAutofit/>
          </a:bodyPr>
          <a:lstStyle/>
          <a:p>
            <a:pPr marL="0" indent="0" latinLnBrk="0">
              <a:buFontTx/>
              <a:buNone/>
            </a:pPr>
            <a:fld id="{B9320F77-B9A0-41C5-862A-B4B631284C64}" type="slidenum">
              <a:rPr lang="en-US"/>
              <a:t>‹#›</a:t>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cSld name="비교">
    <p:spTree>
      <p:nvGrpSpPr>
        <p:cNvPr id="1" name=""/>
        <p:cNvGrpSpPr/>
        <p:nvPr/>
      </p:nvGrpSpPr>
      <p:grpSpPr>
        <a:xfrm>
          <a:off x="0" y="0"/>
          <a:ext cx="0" cy="0"/>
          <a:chOff x="0" y="0"/>
          <a:chExt cx="0" cy="0"/>
        </a:xfrm>
      </p:grpSpPr>
      <p:sp>
        <p:nvSpPr>
          <p:cNvPr id="2" name="Title 1"/>
          <p:cNvSpPr txBox="1">
            <a:spLocks noGrp="1"/>
          </p:cNvSpPr>
          <p:nvPr>
            <p:ph type="title"/>
          </p:nvPr>
        </p:nvSpPr>
        <p:spPr>
          <a:xfrm>
            <a:off x="1259840" y="547370"/>
            <a:ext cx="15774035" cy="1989455"/>
          </a:xfrm>
          <a:prstGeom prst="rect">
            <a:avLst/>
          </a:prstGeom>
        </p:spPr>
        <p:txBody>
          <a:bodyPr vert="horz" wrap="square" lIns="91440" tIns="45720" rIns="91440" bIns="45720" numCol="1" anchor="ctr">
            <a:normAutofit/>
          </a:bodyPr>
          <a:lstStyle/>
          <a:p>
            <a:pPr marL="0" indent="0">
              <a:buFontTx/>
              <a:buNone/>
            </a:pPr>
            <a:r>
              <a:rPr lang="ko-KR" altLang="en-US"/>
              <a:t>제목을 입력하십시오</a:t>
            </a:r>
          </a:p>
        </p:txBody>
      </p:sp>
      <p:sp>
        <p:nvSpPr>
          <p:cNvPr id="3" name="Text Placeholder 2"/>
          <p:cNvSpPr txBox="1">
            <a:spLocks noGrp="1"/>
          </p:cNvSpPr>
          <p:nvPr>
            <p:ph type="body" idx="1"/>
          </p:nvPr>
        </p:nvSpPr>
        <p:spPr>
          <a:xfrm>
            <a:off x="1259840" y="2522220"/>
            <a:ext cx="7736840" cy="1235710"/>
          </a:xfrm>
          <a:prstGeom prst="rect">
            <a:avLst/>
          </a:prstGeom>
        </p:spPr>
        <p:txBody>
          <a:bodyPr vert="horz" wrap="square" lIns="91440" tIns="45720" rIns="91440" bIns="45720" numCol="1" anchor="b">
            <a:normAutofit/>
          </a:bodyPr>
          <a:lstStyle>
            <a:lvl1pPr marL="0" indent="0">
              <a:buFontTx/>
              <a:buNone/>
              <a:defRPr lang="en-GB" altLang="en-US" sz="2400" b="1"/>
            </a:lvl1pPr>
            <a:lvl2pPr marL="457200" lvl="1" indent="0">
              <a:buFontTx/>
              <a:buNone/>
              <a:defRPr lang="en-GB" altLang="en-US" sz="2000" b="1"/>
            </a:lvl2pPr>
            <a:lvl3pPr marL="914400" lvl="2" indent="0">
              <a:buFontTx/>
              <a:buNone/>
              <a:defRPr lang="en-GB" altLang="en-US" sz="1800" b="1"/>
            </a:lvl3pPr>
            <a:lvl4pPr marL="1371600" lvl="3" indent="0">
              <a:buFontTx/>
              <a:buNone/>
              <a:defRPr lang="en-GB" altLang="en-US" sz="1600" b="1"/>
            </a:lvl4pPr>
            <a:lvl5pPr marL="1828800" lvl="4" indent="0">
              <a:buFontTx/>
              <a:buNone/>
              <a:defRPr lang="en-GB" altLang="en-US" sz="1600" b="1"/>
            </a:lvl5pPr>
            <a:lvl6pPr marL="2286000" lvl="5" indent="0">
              <a:buFontTx/>
              <a:buNone/>
              <a:defRPr lang="en-GB" altLang="en-US" sz="1600" b="1"/>
            </a:lvl6pPr>
            <a:lvl7pPr marL="2743200" lvl="6" indent="0">
              <a:buFontTx/>
              <a:buNone/>
              <a:defRPr lang="en-GB" altLang="en-US" sz="1600" b="1"/>
            </a:lvl7pPr>
            <a:lvl8pPr marL="3200400" lvl="7" indent="0">
              <a:buFontTx/>
              <a:buNone/>
              <a:defRPr lang="en-GB" altLang="en-US" sz="1600" b="1"/>
            </a:lvl8pPr>
            <a:lvl9pPr marL="3657600" lvl="8" indent="0">
              <a:buFontTx/>
              <a:buNone/>
              <a:defRPr lang="en-GB" altLang="en-US" sz="1600" b="1"/>
            </a:lvl9pPr>
          </a:lstStyle>
          <a:p>
            <a:pPr marL="0" indent="0">
              <a:buFontTx/>
              <a:buNone/>
            </a:pPr>
            <a:r>
              <a:rPr lang="ko-KR" altLang="en-US"/>
              <a:t>텍스트를 입력하십시오</a:t>
            </a:r>
          </a:p>
        </p:txBody>
      </p:sp>
      <p:sp>
        <p:nvSpPr>
          <p:cNvPr id="4" name="Content Placeholder 3"/>
          <p:cNvSpPr txBox="1">
            <a:spLocks noGrp="1"/>
          </p:cNvSpPr>
          <p:nvPr>
            <p:ph sz="half" idx="2"/>
          </p:nvPr>
        </p:nvSpPr>
        <p:spPr>
          <a:xfrm>
            <a:off x="1259840" y="3757295"/>
            <a:ext cx="7736840" cy="5528310"/>
          </a:xfrm>
          <a:prstGeom prst="rect">
            <a:avLst/>
          </a:prstGeom>
        </p:spPr>
        <p:txBody>
          <a:bodyPr vert="horz" wrap="square" lIns="91440" tIns="45720" rIns="91440" bIns="45720" numCol="1" anchor="t">
            <a:normAutofit/>
          </a:bodyPr>
          <a:lstStyle/>
          <a:p>
            <a:pPr marL="228600" indent="-228600">
              <a:buFont typeface="Arial"/>
              <a:buChar char="•"/>
            </a:pPr>
            <a:r>
              <a:rPr lang="ko-KR" altLang="en-US"/>
              <a:t>텍스트를 입력하십시오</a:t>
            </a:r>
          </a:p>
          <a:p>
            <a:pPr marL="685800" lvl="1" indent="-228600">
              <a:buFont typeface="Arial"/>
              <a:buChar char="•"/>
            </a:pPr>
            <a:r>
              <a:rPr lang="ko-KR" altLang="en-US"/>
              <a:t>둘째 수준</a:t>
            </a:r>
          </a:p>
          <a:p>
            <a:pPr marL="1143000" lvl="2" indent="-228600">
              <a:buFont typeface="Arial"/>
              <a:buChar char="•"/>
            </a:pPr>
            <a:r>
              <a:rPr lang="ko-KR" altLang="en-US"/>
              <a:t>셋째 수준</a:t>
            </a:r>
          </a:p>
          <a:p>
            <a:pPr marL="1600200" lvl="3" indent="-228600">
              <a:buFont typeface="Arial"/>
              <a:buChar char="•"/>
            </a:pPr>
            <a:r>
              <a:rPr lang="ko-KR" altLang="en-US"/>
              <a:t>넷째 수준</a:t>
            </a:r>
          </a:p>
          <a:p>
            <a:pPr marL="2057400" lvl="4" indent="-228600">
              <a:buFont typeface="Arial"/>
              <a:buChar char="•"/>
            </a:pPr>
            <a:r>
              <a:rPr lang="ko-KR" altLang="en-US"/>
              <a:t>다섯째 수준</a:t>
            </a:r>
          </a:p>
        </p:txBody>
      </p:sp>
      <p:sp>
        <p:nvSpPr>
          <p:cNvPr id="5" name="Text Placeholder 4"/>
          <p:cNvSpPr txBox="1">
            <a:spLocks noGrp="1"/>
          </p:cNvSpPr>
          <p:nvPr>
            <p:ph type="body" sz="quarter" idx="3"/>
          </p:nvPr>
        </p:nvSpPr>
        <p:spPr>
          <a:xfrm>
            <a:off x="9258300" y="2522220"/>
            <a:ext cx="7775575" cy="1235710"/>
          </a:xfrm>
          <a:prstGeom prst="rect">
            <a:avLst/>
          </a:prstGeom>
        </p:spPr>
        <p:txBody>
          <a:bodyPr vert="horz" wrap="square" lIns="91440" tIns="45720" rIns="91440" bIns="45720" numCol="1" anchor="b">
            <a:normAutofit/>
          </a:bodyPr>
          <a:lstStyle>
            <a:lvl1pPr marL="0" indent="0">
              <a:buFontTx/>
              <a:buNone/>
              <a:defRPr lang="en-GB" altLang="en-US" sz="2400" b="1"/>
            </a:lvl1pPr>
            <a:lvl2pPr marL="457200" lvl="1" indent="0">
              <a:buFontTx/>
              <a:buNone/>
              <a:defRPr lang="en-GB" altLang="en-US" sz="2000" b="1"/>
            </a:lvl2pPr>
            <a:lvl3pPr marL="914400" lvl="2" indent="0">
              <a:buFontTx/>
              <a:buNone/>
              <a:defRPr lang="en-GB" altLang="en-US" sz="1800" b="1"/>
            </a:lvl3pPr>
            <a:lvl4pPr marL="1371600" lvl="3" indent="0">
              <a:buFontTx/>
              <a:buNone/>
              <a:defRPr lang="en-GB" altLang="en-US" sz="1600" b="1"/>
            </a:lvl4pPr>
            <a:lvl5pPr marL="1828800" lvl="4" indent="0">
              <a:buFontTx/>
              <a:buNone/>
              <a:defRPr lang="en-GB" altLang="en-US" sz="1600" b="1"/>
            </a:lvl5pPr>
            <a:lvl6pPr marL="2286000" lvl="5" indent="0">
              <a:buFontTx/>
              <a:buNone/>
              <a:defRPr lang="en-GB" altLang="en-US" sz="1600" b="1"/>
            </a:lvl6pPr>
            <a:lvl7pPr marL="2743200" lvl="6" indent="0">
              <a:buFontTx/>
              <a:buNone/>
              <a:defRPr lang="en-GB" altLang="en-US" sz="1600" b="1"/>
            </a:lvl7pPr>
            <a:lvl8pPr marL="3200400" lvl="7" indent="0">
              <a:buFontTx/>
              <a:buNone/>
              <a:defRPr lang="en-GB" altLang="en-US" sz="1600" b="1"/>
            </a:lvl8pPr>
            <a:lvl9pPr marL="3657600" lvl="8" indent="0">
              <a:buFontTx/>
              <a:buNone/>
              <a:defRPr lang="en-GB" altLang="en-US" sz="1600" b="1"/>
            </a:lvl9pPr>
          </a:lstStyle>
          <a:p>
            <a:pPr marL="0" indent="0">
              <a:buFontTx/>
              <a:buNone/>
            </a:pPr>
            <a:r>
              <a:rPr lang="ko-KR" altLang="en-US"/>
              <a:t>텍스트를 입력하십시오</a:t>
            </a:r>
          </a:p>
        </p:txBody>
      </p:sp>
      <p:sp>
        <p:nvSpPr>
          <p:cNvPr id="6" name="Content Placeholder 5"/>
          <p:cNvSpPr txBox="1">
            <a:spLocks noGrp="1"/>
          </p:cNvSpPr>
          <p:nvPr>
            <p:ph sz="quarter" idx="4"/>
          </p:nvPr>
        </p:nvSpPr>
        <p:spPr>
          <a:xfrm>
            <a:off x="9258300" y="3757295"/>
            <a:ext cx="7775575" cy="5528310"/>
          </a:xfrm>
          <a:prstGeom prst="rect">
            <a:avLst/>
          </a:prstGeom>
        </p:spPr>
        <p:txBody>
          <a:bodyPr vert="horz" wrap="square" lIns="91440" tIns="45720" rIns="91440" bIns="45720" numCol="1" anchor="t">
            <a:normAutofit/>
          </a:bodyPr>
          <a:lstStyle/>
          <a:p>
            <a:pPr marL="228600" indent="-228600">
              <a:buFont typeface="Arial"/>
              <a:buChar char="•"/>
            </a:pPr>
            <a:r>
              <a:rPr lang="ko-KR" altLang="en-US"/>
              <a:t>텍스트를 입력하십시오</a:t>
            </a:r>
          </a:p>
          <a:p>
            <a:pPr marL="685800" lvl="1" indent="-228600">
              <a:buFont typeface="Arial"/>
              <a:buChar char="•"/>
            </a:pPr>
            <a:r>
              <a:rPr lang="ko-KR" altLang="en-US"/>
              <a:t>둘째 수준</a:t>
            </a:r>
          </a:p>
          <a:p>
            <a:pPr marL="1143000" lvl="2" indent="-228600">
              <a:buFont typeface="Arial"/>
              <a:buChar char="•"/>
            </a:pPr>
            <a:r>
              <a:rPr lang="ko-KR" altLang="en-US"/>
              <a:t>셋째 수준</a:t>
            </a:r>
          </a:p>
          <a:p>
            <a:pPr marL="1600200" lvl="3" indent="-228600">
              <a:buFont typeface="Arial"/>
              <a:buChar char="•"/>
            </a:pPr>
            <a:r>
              <a:rPr lang="ko-KR" altLang="en-US"/>
              <a:t>넷째 수준</a:t>
            </a:r>
          </a:p>
          <a:p>
            <a:pPr marL="2057400" lvl="4" indent="-228600">
              <a:buFont typeface="Arial"/>
              <a:buChar char="•"/>
            </a:pPr>
            <a:r>
              <a:rPr lang="ko-KR" altLang="en-US"/>
              <a:t>다섯째 수준</a:t>
            </a:r>
          </a:p>
        </p:txBody>
      </p:sp>
      <p:sp>
        <p:nvSpPr>
          <p:cNvPr id="7" name="Date Placeholder 6"/>
          <p:cNvSpPr txBox="1">
            <a:spLocks noGrp="1"/>
          </p:cNvSpPr>
          <p:nvPr>
            <p:ph type="dt" sz="half" idx="10"/>
          </p:nvPr>
        </p:nvSpPr>
        <p:spPr>
          <a:xfrm>
            <a:off x="1257300" y="9534525"/>
            <a:ext cx="4115435" cy="548005"/>
          </a:xfrm>
          <a:prstGeom prst="rect">
            <a:avLst/>
          </a:prstGeom>
        </p:spPr>
        <p:txBody>
          <a:bodyPr vert="horz" wrap="square" lIns="91440" tIns="45720" rIns="91440" bIns="45720" numCol="1" anchor="ctr">
            <a:noAutofit/>
          </a:bodyPr>
          <a:lstStyle/>
          <a:p>
            <a:pPr marL="0" indent="0" latinLnBrk="0">
              <a:buFontTx/>
              <a:buNone/>
            </a:pPr>
            <a:fld id="{B9320F77-B9A0-41C5-862A-B4B631284C64}" type="datetime1">
              <a:rPr lang="en-US" altLang="ko-KR"/>
              <a:t>7/22/2024</a:t>
            </a:fld>
            <a:endParaRPr lang="en-US" altLang="ko-KR"/>
          </a:p>
        </p:txBody>
      </p:sp>
      <p:sp>
        <p:nvSpPr>
          <p:cNvPr id="8" name="Footer Placeholder 7"/>
          <p:cNvSpPr txBox="1">
            <a:spLocks noGrp="1"/>
          </p:cNvSpPr>
          <p:nvPr>
            <p:ph type="ftr" sz="quarter" idx="11"/>
          </p:nvPr>
        </p:nvSpPr>
        <p:spPr>
          <a:xfrm>
            <a:off x="6057900" y="9534525"/>
            <a:ext cx="6172835" cy="548005"/>
          </a:xfrm>
          <a:prstGeom prst="rect">
            <a:avLst/>
          </a:prstGeom>
        </p:spPr>
        <p:txBody>
          <a:bodyPr vert="horz" wrap="square" lIns="91440" tIns="45720" rIns="91440" bIns="45720" numCol="1" anchor="ctr">
            <a:noAutofit/>
          </a:bodyPr>
          <a:lstStyle/>
          <a:p>
            <a:pPr marL="0" indent="0" latinLnBrk="0">
              <a:buFontTx/>
              <a:buNone/>
            </a:pPr>
            <a:endParaRPr/>
          </a:p>
        </p:txBody>
      </p:sp>
      <p:sp>
        <p:nvSpPr>
          <p:cNvPr id="9" name="Slide Number Placeholder 8"/>
          <p:cNvSpPr txBox="1">
            <a:spLocks noGrp="1"/>
          </p:cNvSpPr>
          <p:nvPr>
            <p:ph type="sldNum" sz="quarter" idx="12"/>
          </p:nvPr>
        </p:nvSpPr>
        <p:spPr>
          <a:xfrm>
            <a:off x="12915900" y="9534525"/>
            <a:ext cx="4115435" cy="548005"/>
          </a:xfrm>
          <a:prstGeom prst="rect">
            <a:avLst/>
          </a:prstGeom>
        </p:spPr>
        <p:txBody>
          <a:bodyPr vert="horz" wrap="square" lIns="91440" tIns="45720" rIns="91440" bIns="45720" numCol="1" anchor="ctr">
            <a:noAutofit/>
          </a:bodyPr>
          <a:lstStyle/>
          <a:p>
            <a:pPr marL="0" indent="0" latinLnBrk="0">
              <a:buFontTx/>
              <a:buNone/>
            </a:pPr>
            <a:fld id="{B9320F77-B9A0-41C5-862A-B4B631284C64}" type="slidenum">
              <a:rPr lang="en-US"/>
              <a:t>‹#›</a:t>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Title 1"/>
          <p:cNvSpPr txBox="1">
            <a:spLocks noGrp="1"/>
          </p:cNvSpPr>
          <p:nvPr>
            <p:ph type="title"/>
          </p:nvPr>
        </p:nvSpPr>
        <p:spPr>
          <a:xfrm>
            <a:off x="1257300" y="547370"/>
            <a:ext cx="15774035" cy="1989455"/>
          </a:xfrm>
          <a:prstGeom prst="rect">
            <a:avLst/>
          </a:prstGeom>
        </p:spPr>
        <p:txBody>
          <a:bodyPr vert="horz" wrap="square" lIns="91440" tIns="45720" rIns="91440" bIns="45720" numCol="1" anchor="ctr">
            <a:normAutofit/>
          </a:bodyPr>
          <a:lstStyle/>
          <a:p>
            <a:pPr marL="0" indent="0">
              <a:buFontTx/>
              <a:buNone/>
            </a:pPr>
            <a:r>
              <a:rPr lang="ko-KR" altLang="en-US"/>
              <a:t>제목을 입력하십시오</a:t>
            </a:r>
          </a:p>
        </p:txBody>
      </p:sp>
      <p:sp>
        <p:nvSpPr>
          <p:cNvPr id="3" name="Date Placeholder 2"/>
          <p:cNvSpPr txBox="1">
            <a:spLocks noGrp="1"/>
          </p:cNvSpPr>
          <p:nvPr>
            <p:ph type="dt" sz="half" idx="10"/>
          </p:nvPr>
        </p:nvSpPr>
        <p:spPr>
          <a:xfrm>
            <a:off x="1257300" y="9534525"/>
            <a:ext cx="4115435" cy="548005"/>
          </a:xfrm>
          <a:prstGeom prst="rect">
            <a:avLst/>
          </a:prstGeom>
        </p:spPr>
        <p:txBody>
          <a:bodyPr vert="horz" wrap="square" lIns="91440" tIns="45720" rIns="91440" bIns="45720" numCol="1" anchor="ctr">
            <a:noAutofit/>
          </a:bodyPr>
          <a:lstStyle/>
          <a:p>
            <a:pPr marL="0" indent="0" latinLnBrk="0">
              <a:buFontTx/>
              <a:buNone/>
            </a:pPr>
            <a:fld id="{B9320F77-B9A0-41C5-862A-B4B631284C64}" type="datetime1">
              <a:rPr lang="en-US" altLang="ko-KR"/>
              <a:t>7/22/2024</a:t>
            </a:fld>
            <a:endParaRPr lang="en-US" altLang="ko-KR"/>
          </a:p>
        </p:txBody>
      </p:sp>
      <p:sp>
        <p:nvSpPr>
          <p:cNvPr id="4" name="Footer Placeholder 3"/>
          <p:cNvSpPr txBox="1">
            <a:spLocks noGrp="1"/>
          </p:cNvSpPr>
          <p:nvPr>
            <p:ph type="ftr" sz="quarter" idx="11"/>
          </p:nvPr>
        </p:nvSpPr>
        <p:spPr>
          <a:xfrm>
            <a:off x="6057900" y="9534525"/>
            <a:ext cx="6172835" cy="548005"/>
          </a:xfrm>
          <a:prstGeom prst="rect">
            <a:avLst/>
          </a:prstGeom>
        </p:spPr>
        <p:txBody>
          <a:bodyPr vert="horz" wrap="square" lIns="91440" tIns="45720" rIns="91440" bIns="45720" numCol="1" anchor="ctr">
            <a:noAutofit/>
          </a:bodyPr>
          <a:lstStyle/>
          <a:p>
            <a:pPr marL="0" indent="0" latinLnBrk="0">
              <a:buFontTx/>
              <a:buNone/>
            </a:pPr>
            <a:endParaRPr/>
          </a:p>
        </p:txBody>
      </p:sp>
      <p:sp>
        <p:nvSpPr>
          <p:cNvPr id="5" name="Slide Number Placeholder 4"/>
          <p:cNvSpPr txBox="1">
            <a:spLocks noGrp="1"/>
          </p:cNvSpPr>
          <p:nvPr>
            <p:ph type="sldNum" sz="quarter" idx="12"/>
          </p:nvPr>
        </p:nvSpPr>
        <p:spPr>
          <a:xfrm>
            <a:off x="12915900" y="9534525"/>
            <a:ext cx="4115435" cy="548005"/>
          </a:xfrm>
          <a:prstGeom prst="rect">
            <a:avLst/>
          </a:prstGeom>
        </p:spPr>
        <p:txBody>
          <a:bodyPr vert="horz" wrap="square" lIns="91440" tIns="45720" rIns="91440" bIns="45720" numCol="1" anchor="ctr">
            <a:noAutofit/>
          </a:bodyPr>
          <a:lstStyle/>
          <a:p>
            <a:pPr marL="0" indent="0" latinLnBrk="0">
              <a:buFontTx/>
              <a:buNone/>
            </a:pPr>
            <a:fld id="{B9320F77-B9A0-41C5-862A-B4B631284C6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콘텐츠 2개">
    <p:spTree>
      <p:nvGrpSpPr>
        <p:cNvPr id="1" name=""/>
        <p:cNvGrpSpPr/>
        <p:nvPr/>
      </p:nvGrpSpPr>
      <p:grpSpPr>
        <a:xfrm>
          <a:off x="0" y="0"/>
          <a:ext cx="0" cy="0"/>
          <a:chOff x="0" y="0"/>
          <a:chExt cx="0" cy="0"/>
        </a:xfrm>
      </p:grpSpPr>
      <p:sp>
        <p:nvSpPr>
          <p:cNvPr id="2" name="Rect 0"/>
          <p:cNvSpPr txBox="1">
            <a:spLocks noGrp="1"/>
          </p:cNvSpPr>
          <p:nvPr>
            <p:ph type="title"/>
          </p:nvPr>
        </p:nvSpPr>
        <p:spPr>
          <a:xfrm>
            <a:off x="1257300" y="547370"/>
            <a:ext cx="15774670" cy="1990090"/>
          </a:xfrm>
          <a:prstGeom prst="rect">
            <a:avLst/>
          </a:prstGeom>
        </p:spPr>
        <p:txBody>
          <a:bodyPr vert="horz" wrap="square" lIns="91440" tIns="45720" rIns="91440" bIns="45720" anchor="ctr">
            <a:normAutofit/>
          </a:bodyPr>
          <a:lstStyle/>
          <a:p>
            <a:pPr marL="0" indent="0" latinLnBrk="0">
              <a:buFontTx/>
              <a:buNone/>
            </a:pPr>
            <a:r>
              <a:rPr>
                <a:latin typeface="맑은 고딕" charset="0"/>
                <a:ea typeface="맑은 고딕" charset="0"/>
              </a:rPr>
              <a:t>제목을 입력하십시오</a:t>
            </a:r>
          </a:p>
        </p:txBody>
      </p:sp>
      <p:sp>
        <p:nvSpPr>
          <p:cNvPr id="3" name="Rect 0"/>
          <p:cNvSpPr txBox="1">
            <a:spLocks noGrp="1"/>
          </p:cNvSpPr>
          <p:nvPr>
            <p:ph/>
          </p:nvPr>
        </p:nvSpPr>
        <p:spPr>
          <a:xfrm>
            <a:off x="1257300" y="2738120"/>
            <a:ext cx="7773670" cy="6529070"/>
          </a:xfrm>
          <a:prstGeom prst="rect">
            <a:avLst/>
          </a:prstGeom>
        </p:spPr>
        <p:txBody>
          <a:bodyPr vert="horz" wrap="square" lIns="91440" tIns="45720" rIns="91440" bIns="45720" anchor="t">
            <a:normAutofit/>
          </a:bodyPr>
          <a:lstStyle/>
          <a:p>
            <a:pPr marL="228600" indent="-228600" latinLnBrk="0"/>
            <a:r>
              <a:rPr>
                <a:latin typeface="맑은 고딕" charset="0"/>
                <a:ea typeface="맑은 고딕" charset="0"/>
              </a:rPr>
              <a:t>텍스트를 입력하십시오</a:t>
            </a:r>
          </a:p>
          <a:p>
            <a:pPr marL="685800" lvl="1" indent="-228600" latinLnBrk="0"/>
            <a:r>
              <a:rPr>
                <a:latin typeface="맑은 고딕" charset="0"/>
                <a:ea typeface="맑은 고딕" charset="0"/>
              </a:rPr>
              <a:t>둘째 수준</a:t>
            </a:r>
          </a:p>
          <a:p>
            <a:pPr marL="1143000" lvl="2" indent="-228600" latinLnBrk="0"/>
            <a:r>
              <a:rPr>
                <a:latin typeface="맑은 고딕" charset="0"/>
                <a:ea typeface="맑은 고딕" charset="0"/>
              </a:rPr>
              <a:t>셋째 수준</a:t>
            </a:r>
          </a:p>
          <a:p>
            <a:pPr marL="1600200" lvl="3" indent="-228600" latinLnBrk="0"/>
            <a:r>
              <a:rPr>
                <a:latin typeface="맑은 고딕" charset="0"/>
                <a:ea typeface="맑은 고딕" charset="0"/>
              </a:rPr>
              <a:t>넷째 수준</a:t>
            </a:r>
          </a:p>
          <a:p>
            <a:pPr marL="2057400" lvl="4" indent="-228600" latinLnBrk="0"/>
            <a:r>
              <a:rPr>
                <a:latin typeface="맑은 고딕" charset="0"/>
                <a:ea typeface="맑은 고딕" charset="0"/>
              </a:rPr>
              <a:t>다섯째 수준</a:t>
            </a:r>
          </a:p>
        </p:txBody>
      </p:sp>
      <p:sp>
        <p:nvSpPr>
          <p:cNvPr id="4" name="Rect 0"/>
          <p:cNvSpPr txBox="1">
            <a:spLocks noGrp="1"/>
          </p:cNvSpPr>
          <p:nvPr>
            <p:ph/>
          </p:nvPr>
        </p:nvSpPr>
        <p:spPr>
          <a:xfrm>
            <a:off x="9258300" y="2738120"/>
            <a:ext cx="7773670" cy="6529070"/>
          </a:xfrm>
          <a:prstGeom prst="rect">
            <a:avLst/>
          </a:prstGeom>
        </p:spPr>
        <p:txBody>
          <a:bodyPr vert="horz" wrap="square" lIns="91440" tIns="45720" rIns="91440" bIns="45720" anchor="t">
            <a:normAutofit/>
          </a:bodyPr>
          <a:lstStyle/>
          <a:p>
            <a:pPr marL="228600" indent="-228600" latinLnBrk="0"/>
            <a:r>
              <a:rPr>
                <a:latin typeface="맑은 고딕" charset="0"/>
                <a:ea typeface="맑은 고딕" charset="0"/>
              </a:rPr>
              <a:t>텍스트를 입력하십시오</a:t>
            </a:r>
          </a:p>
          <a:p>
            <a:pPr marL="685800" lvl="1" indent="-228600" latinLnBrk="0"/>
            <a:r>
              <a:rPr>
                <a:latin typeface="맑은 고딕" charset="0"/>
                <a:ea typeface="맑은 고딕" charset="0"/>
              </a:rPr>
              <a:t>둘째 수준</a:t>
            </a:r>
          </a:p>
          <a:p>
            <a:pPr marL="1143000" lvl="2" indent="-228600" latinLnBrk="0"/>
            <a:r>
              <a:rPr>
                <a:latin typeface="맑은 고딕" charset="0"/>
                <a:ea typeface="맑은 고딕" charset="0"/>
              </a:rPr>
              <a:t>셋째 수준</a:t>
            </a:r>
          </a:p>
          <a:p>
            <a:pPr marL="1600200" lvl="3" indent="-228600" latinLnBrk="0"/>
            <a:r>
              <a:rPr>
                <a:latin typeface="맑은 고딕" charset="0"/>
                <a:ea typeface="맑은 고딕" charset="0"/>
              </a:rPr>
              <a:t>넷째 수준</a:t>
            </a:r>
          </a:p>
          <a:p>
            <a:pPr marL="2057400" lvl="4" indent="-228600" latinLnBrk="0"/>
            <a:r>
              <a:rPr>
                <a:latin typeface="맑은 고딕" charset="0"/>
                <a:ea typeface="맑은 고딕" charset="0"/>
              </a:rPr>
              <a:t>다섯째 수준</a:t>
            </a:r>
          </a:p>
        </p:txBody>
      </p:sp>
      <p:sp>
        <p:nvSpPr>
          <p:cNvPr id="5"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6"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7"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mc:Choice>
    <mc:Fallback xmlns="">
      <p:transition spd="slow"/>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Date Placeholder 1"/>
          <p:cNvSpPr txBox="1">
            <a:spLocks noGrp="1"/>
          </p:cNvSpPr>
          <p:nvPr>
            <p:ph type="dt" sz="half" idx="10"/>
          </p:nvPr>
        </p:nvSpPr>
        <p:spPr>
          <a:xfrm>
            <a:off x="1257300" y="9534525"/>
            <a:ext cx="4115435" cy="548005"/>
          </a:xfrm>
          <a:prstGeom prst="rect">
            <a:avLst/>
          </a:prstGeom>
        </p:spPr>
        <p:txBody>
          <a:bodyPr vert="horz" wrap="square" lIns="91440" tIns="45720" rIns="91440" bIns="45720" numCol="1" anchor="ctr">
            <a:noAutofit/>
          </a:bodyPr>
          <a:lstStyle/>
          <a:p>
            <a:pPr marL="0" indent="0" latinLnBrk="0">
              <a:buFontTx/>
              <a:buNone/>
            </a:pPr>
            <a:fld id="{B9320F77-B9A0-41C5-862A-B4B631284C64}" type="datetime1">
              <a:rPr lang="en-US" altLang="ko-KR"/>
              <a:t>7/22/2024</a:t>
            </a:fld>
            <a:endParaRPr lang="en-US" altLang="ko-KR"/>
          </a:p>
        </p:txBody>
      </p:sp>
      <p:sp>
        <p:nvSpPr>
          <p:cNvPr id="3" name="Footer Placeholder 2"/>
          <p:cNvSpPr txBox="1">
            <a:spLocks noGrp="1"/>
          </p:cNvSpPr>
          <p:nvPr>
            <p:ph type="ftr" sz="quarter" idx="11"/>
          </p:nvPr>
        </p:nvSpPr>
        <p:spPr>
          <a:xfrm>
            <a:off x="6057900" y="9534525"/>
            <a:ext cx="6172835" cy="548005"/>
          </a:xfrm>
          <a:prstGeom prst="rect">
            <a:avLst/>
          </a:prstGeom>
        </p:spPr>
        <p:txBody>
          <a:bodyPr vert="horz" wrap="square" lIns="91440" tIns="45720" rIns="91440" bIns="45720" numCol="1" anchor="ctr">
            <a:noAutofit/>
          </a:bodyPr>
          <a:lstStyle/>
          <a:p>
            <a:pPr marL="0" indent="0" latinLnBrk="0">
              <a:buFontTx/>
              <a:buNone/>
            </a:pPr>
            <a:endParaRPr/>
          </a:p>
        </p:txBody>
      </p:sp>
      <p:sp>
        <p:nvSpPr>
          <p:cNvPr id="4" name="Slide Number Placeholder 3"/>
          <p:cNvSpPr txBox="1">
            <a:spLocks noGrp="1"/>
          </p:cNvSpPr>
          <p:nvPr>
            <p:ph type="sldNum" sz="quarter" idx="12"/>
          </p:nvPr>
        </p:nvSpPr>
        <p:spPr>
          <a:xfrm>
            <a:off x="12915900" y="9534525"/>
            <a:ext cx="4115435" cy="548005"/>
          </a:xfrm>
          <a:prstGeom prst="rect">
            <a:avLst/>
          </a:prstGeom>
        </p:spPr>
        <p:txBody>
          <a:bodyPr vert="horz" wrap="square" lIns="91440" tIns="45720" rIns="91440" bIns="45720" numCol="1" anchor="ctr">
            <a:noAutofit/>
          </a:bodyPr>
          <a:lstStyle/>
          <a:p>
            <a:pPr marL="0" indent="0" latinLnBrk="0">
              <a:buFontTx/>
              <a:buNone/>
            </a:pPr>
            <a:fld id="{B9320F77-B9A0-41C5-862A-B4B631284C64}" type="slidenum">
              <a:rPr lang="en-US"/>
              <a:t>‹#›</a:t>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
        <p:cNvGrpSpPr/>
        <p:nvPr/>
      </p:nvGrpSpPr>
      <p:grpSpPr>
        <a:xfrm>
          <a:off x="0" y="0"/>
          <a:ext cx="0" cy="0"/>
          <a:chOff x="0" y="0"/>
          <a:chExt cx="0" cy="0"/>
        </a:xfrm>
      </p:grpSpPr>
      <p:sp>
        <p:nvSpPr>
          <p:cNvPr id="2" name="Title 1"/>
          <p:cNvSpPr txBox="1">
            <a:spLocks noGrp="1"/>
          </p:cNvSpPr>
          <p:nvPr>
            <p:ph type="title"/>
          </p:nvPr>
        </p:nvSpPr>
        <p:spPr>
          <a:xfrm>
            <a:off x="1259840" y="685800"/>
            <a:ext cx="5898515" cy="2400935"/>
          </a:xfrm>
          <a:prstGeom prst="rect">
            <a:avLst/>
          </a:prstGeom>
        </p:spPr>
        <p:txBody>
          <a:bodyPr vert="horz" wrap="square" lIns="91440" tIns="45720" rIns="91440" bIns="45720" numCol="1" anchor="b">
            <a:normAutofit/>
          </a:bodyPr>
          <a:lstStyle>
            <a:lvl1pPr marL="0" indent="0">
              <a:buFontTx/>
              <a:buNone/>
              <a:defRPr lang="en-GB" altLang="en-US" sz="3200"/>
            </a:lvl1pPr>
          </a:lstStyle>
          <a:p>
            <a:pPr marL="0" indent="0">
              <a:buFontTx/>
              <a:buNone/>
            </a:pPr>
            <a:r>
              <a:rPr lang="ko-KR" altLang="en-US"/>
              <a:t>제목을 입력하십시오</a:t>
            </a:r>
          </a:p>
        </p:txBody>
      </p:sp>
      <p:sp>
        <p:nvSpPr>
          <p:cNvPr id="3" name="Content Placeholder 2"/>
          <p:cNvSpPr txBox="1">
            <a:spLocks noGrp="1"/>
          </p:cNvSpPr>
          <p:nvPr>
            <p:ph idx="1"/>
          </p:nvPr>
        </p:nvSpPr>
        <p:spPr>
          <a:xfrm>
            <a:off x="7774940" y="1480820"/>
            <a:ext cx="9258935" cy="7311390"/>
          </a:xfrm>
          <a:prstGeom prst="rect">
            <a:avLst/>
          </a:prstGeom>
        </p:spPr>
        <p:txBody>
          <a:bodyPr vert="horz" wrap="square" lIns="91440" tIns="45720" rIns="91440" bIns="45720" numCol="1" anchor="t">
            <a:normAutofit/>
          </a:bodyPr>
          <a:lstStyle>
            <a:lvl1pPr marL="0" indent="0">
              <a:buFontTx/>
              <a:buNone/>
              <a:defRPr lang="en-GB" altLang="en-US" sz="3200"/>
            </a:lvl1pPr>
            <a:lvl2pPr marL="0" lvl="1" indent="0">
              <a:buFontTx/>
              <a:buNone/>
              <a:defRPr lang="en-GB" altLang="en-US" sz="2800"/>
            </a:lvl2pPr>
            <a:lvl3pPr marL="0" lvl="2" indent="0">
              <a:buFontTx/>
              <a:buNone/>
              <a:defRPr lang="en-GB" altLang="en-US" sz="2400"/>
            </a:lvl3pPr>
            <a:lvl4pPr marL="0" lvl="3" indent="0">
              <a:buFontTx/>
              <a:buNone/>
              <a:defRPr lang="en-GB" altLang="en-US" sz="2000"/>
            </a:lvl4pPr>
            <a:lvl5pPr marL="0" lvl="4" indent="0">
              <a:buFontTx/>
              <a:buNone/>
              <a:defRPr lang="en-GB" altLang="en-US" sz="2000"/>
            </a:lvl5pPr>
            <a:lvl6pPr marL="0" lvl="5" indent="0">
              <a:buFontTx/>
              <a:buNone/>
              <a:defRPr lang="en-GB" altLang="en-US" sz="2000"/>
            </a:lvl6pPr>
            <a:lvl7pPr marL="0" lvl="6" indent="0">
              <a:buFontTx/>
              <a:buNone/>
              <a:defRPr lang="en-GB" altLang="en-US" sz="2000"/>
            </a:lvl7pPr>
            <a:lvl8pPr marL="0" lvl="7" indent="0">
              <a:buFontTx/>
              <a:buNone/>
              <a:defRPr lang="en-GB" altLang="en-US" sz="2000"/>
            </a:lvl8pPr>
            <a:lvl9pPr marL="0" lvl="8" indent="0">
              <a:buFontTx/>
              <a:buNone/>
              <a:defRPr lang="en-GB" altLang="en-US" sz="2000"/>
            </a:lvl9pPr>
          </a:lstStyle>
          <a:p>
            <a:pPr marL="228600" indent="-228600">
              <a:buFont typeface="Arial"/>
              <a:buChar char="•"/>
            </a:pPr>
            <a:r>
              <a:rPr lang="ko-KR" altLang="en-US"/>
              <a:t>텍스트를 입력하십시오</a:t>
            </a:r>
          </a:p>
          <a:p>
            <a:pPr marL="685800" lvl="1" indent="-228600">
              <a:buFont typeface="Arial"/>
              <a:buChar char="•"/>
            </a:pPr>
            <a:r>
              <a:rPr lang="ko-KR" altLang="en-US"/>
              <a:t>둘째 수준</a:t>
            </a:r>
          </a:p>
          <a:p>
            <a:pPr marL="1143000" lvl="2" indent="-228600">
              <a:buFont typeface="Arial"/>
              <a:buChar char="•"/>
            </a:pPr>
            <a:r>
              <a:rPr lang="ko-KR" altLang="en-US"/>
              <a:t>셋째 수준</a:t>
            </a:r>
          </a:p>
          <a:p>
            <a:pPr marL="1600200" lvl="3" indent="-228600">
              <a:buFont typeface="Arial"/>
              <a:buChar char="•"/>
            </a:pPr>
            <a:r>
              <a:rPr lang="ko-KR" altLang="en-US"/>
              <a:t>넷째 수준</a:t>
            </a:r>
          </a:p>
          <a:p>
            <a:pPr marL="2057400" lvl="4" indent="-228600">
              <a:buFont typeface="Arial"/>
              <a:buChar char="•"/>
            </a:pPr>
            <a:r>
              <a:rPr lang="ko-KR" altLang="en-US"/>
              <a:t>다섯째 수준</a:t>
            </a:r>
          </a:p>
        </p:txBody>
      </p:sp>
      <p:sp>
        <p:nvSpPr>
          <p:cNvPr id="4" name="Text Placeholder 3"/>
          <p:cNvSpPr txBox="1">
            <a:spLocks noGrp="1"/>
          </p:cNvSpPr>
          <p:nvPr>
            <p:ph type="body" sz="half" idx="2"/>
          </p:nvPr>
        </p:nvSpPr>
        <p:spPr>
          <a:xfrm>
            <a:off x="1259840" y="3086100"/>
            <a:ext cx="5898515" cy="5718175"/>
          </a:xfrm>
          <a:prstGeom prst="rect">
            <a:avLst/>
          </a:prstGeom>
        </p:spPr>
        <p:txBody>
          <a:bodyPr vert="horz" wrap="square" lIns="91440" tIns="45720" rIns="91440" bIns="45720" numCol="1" anchor="t">
            <a:normAutofit/>
          </a:bodyPr>
          <a:lstStyle>
            <a:lvl1pPr marL="0" indent="0">
              <a:buFontTx/>
              <a:buNone/>
              <a:defRPr lang="en-GB" altLang="en-US" sz="1600"/>
            </a:lvl1pPr>
            <a:lvl2pPr marL="457200" lvl="1" indent="0">
              <a:buFontTx/>
              <a:buNone/>
              <a:defRPr lang="en-GB" altLang="en-US" sz="1400"/>
            </a:lvl2pPr>
            <a:lvl3pPr marL="914400" lvl="2" indent="0">
              <a:buFontTx/>
              <a:buNone/>
              <a:defRPr lang="en-GB" altLang="en-US" sz="1200"/>
            </a:lvl3pPr>
            <a:lvl4pPr marL="1371600" lvl="3" indent="0">
              <a:buFontTx/>
              <a:buNone/>
              <a:defRPr lang="en-GB" altLang="en-US" sz="1000"/>
            </a:lvl4pPr>
            <a:lvl5pPr marL="1828800" lvl="4" indent="0">
              <a:buFontTx/>
              <a:buNone/>
              <a:defRPr lang="en-GB" altLang="en-US" sz="1000"/>
            </a:lvl5pPr>
            <a:lvl6pPr marL="2286000" lvl="5" indent="0">
              <a:buFontTx/>
              <a:buNone/>
              <a:defRPr lang="en-GB" altLang="en-US" sz="1000"/>
            </a:lvl6pPr>
            <a:lvl7pPr marL="2743200" lvl="6" indent="0">
              <a:buFontTx/>
              <a:buNone/>
              <a:defRPr lang="en-GB" altLang="en-US" sz="1000"/>
            </a:lvl7pPr>
            <a:lvl8pPr marL="3200400" lvl="7" indent="0">
              <a:buFontTx/>
              <a:buNone/>
              <a:defRPr lang="en-GB" altLang="en-US" sz="1000"/>
            </a:lvl8pPr>
            <a:lvl9pPr marL="3657600" lvl="8" indent="0">
              <a:buFontTx/>
              <a:buNone/>
              <a:defRPr lang="en-GB" altLang="en-US" sz="1000"/>
            </a:lvl9pPr>
          </a:lstStyle>
          <a:p>
            <a:pPr marL="0" indent="0">
              <a:buFontTx/>
              <a:buNone/>
            </a:pPr>
            <a:r>
              <a:rPr lang="ko-KR" altLang="en-US"/>
              <a:t>텍스트를 입력하십시오</a:t>
            </a:r>
          </a:p>
        </p:txBody>
      </p:sp>
      <p:sp>
        <p:nvSpPr>
          <p:cNvPr id="5" name="Date Placeholder 4"/>
          <p:cNvSpPr txBox="1">
            <a:spLocks noGrp="1"/>
          </p:cNvSpPr>
          <p:nvPr>
            <p:ph type="dt" sz="half" idx="10"/>
          </p:nvPr>
        </p:nvSpPr>
        <p:spPr>
          <a:xfrm>
            <a:off x="1257300" y="9534525"/>
            <a:ext cx="4115435" cy="548005"/>
          </a:xfrm>
          <a:prstGeom prst="rect">
            <a:avLst/>
          </a:prstGeom>
        </p:spPr>
        <p:txBody>
          <a:bodyPr vert="horz" wrap="square" lIns="91440" tIns="45720" rIns="91440" bIns="45720" numCol="1" anchor="ctr">
            <a:noAutofit/>
          </a:bodyPr>
          <a:lstStyle/>
          <a:p>
            <a:pPr marL="0" indent="0" latinLnBrk="0">
              <a:buFontTx/>
              <a:buNone/>
            </a:pPr>
            <a:fld id="{B9320F77-B9A0-41C5-862A-B4B631284C64}" type="datetime1">
              <a:rPr lang="en-US" altLang="ko-KR"/>
              <a:t>7/22/2024</a:t>
            </a:fld>
            <a:endParaRPr lang="en-US" altLang="ko-KR"/>
          </a:p>
        </p:txBody>
      </p:sp>
      <p:sp>
        <p:nvSpPr>
          <p:cNvPr id="6" name="Footer Placeholder 5"/>
          <p:cNvSpPr txBox="1">
            <a:spLocks noGrp="1"/>
          </p:cNvSpPr>
          <p:nvPr>
            <p:ph type="ftr" sz="quarter" idx="11"/>
          </p:nvPr>
        </p:nvSpPr>
        <p:spPr>
          <a:xfrm>
            <a:off x="6057900" y="9534525"/>
            <a:ext cx="6172835" cy="548005"/>
          </a:xfrm>
          <a:prstGeom prst="rect">
            <a:avLst/>
          </a:prstGeom>
        </p:spPr>
        <p:txBody>
          <a:bodyPr vert="horz" wrap="square" lIns="91440" tIns="45720" rIns="91440" bIns="45720" numCol="1" anchor="ctr">
            <a:noAutofit/>
          </a:bodyPr>
          <a:lstStyle/>
          <a:p>
            <a:pPr marL="0" indent="0" latinLnBrk="0">
              <a:buFontTx/>
              <a:buNone/>
            </a:pPr>
            <a:endParaRPr/>
          </a:p>
        </p:txBody>
      </p:sp>
      <p:sp>
        <p:nvSpPr>
          <p:cNvPr id="7" name="Slide Number Placeholder 6"/>
          <p:cNvSpPr txBox="1">
            <a:spLocks noGrp="1"/>
          </p:cNvSpPr>
          <p:nvPr>
            <p:ph type="sldNum" sz="quarter" idx="12"/>
          </p:nvPr>
        </p:nvSpPr>
        <p:spPr>
          <a:xfrm>
            <a:off x="12915900" y="9534525"/>
            <a:ext cx="4115435" cy="548005"/>
          </a:xfrm>
          <a:prstGeom prst="rect">
            <a:avLst/>
          </a:prstGeom>
        </p:spPr>
        <p:txBody>
          <a:bodyPr vert="horz" wrap="square" lIns="91440" tIns="45720" rIns="91440" bIns="45720" numCol="1" anchor="ctr">
            <a:noAutofit/>
          </a:bodyPr>
          <a:lstStyle/>
          <a:p>
            <a:pPr marL="0" indent="0" latinLnBrk="0">
              <a:buFontTx/>
              <a:buNone/>
            </a:pPr>
            <a:fld id="{B9320F77-B9A0-41C5-862A-B4B631284C64}" type="slidenum">
              <a:rPr lang="en-US"/>
              <a:t>‹#›</a:t>
            </a:fld>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
        <p:cNvGrpSpPr/>
        <p:nvPr/>
      </p:nvGrpSpPr>
      <p:grpSpPr>
        <a:xfrm>
          <a:off x="0" y="0"/>
          <a:ext cx="0" cy="0"/>
          <a:chOff x="0" y="0"/>
          <a:chExt cx="0" cy="0"/>
        </a:xfrm>
      </p:grpSpPr>
      <p:sp>
        <p:nvSpPr>
          <p:cNvPr id="2" name="Title 1"/>
          <p:cNvSpPr txBox="1">
            <a:spLocks noGrp="1"/>
          </p:cNvSpPr>
          <p:nvPr>
            <p:ph type="title"/>
          </p:nvPr>
        </p:nvSpPr>
        <p:spPr>
          <a:xfrm>
            <a:off x="1259840" y="685800"/>
            <a:ext cx="5898515" cy="2400935"/>
          </a:xfrm>
          <a:prstGeom prst="rect">
            <a:avLst/>
          </a:prstGeom>
        </p:spPr>
        <p:txBody>
          <a:bodyPr vert="horz" wrap="square" lIns="91440" tIns="45720" rIns="91440" bIns="45720" numCol="1" anchor="b">
            <a:normAutofit/>
          </a:bodyPr>
          <a:lstStyle>
            <a:lvl1pPr marL="0" indent="0">
              <a:buFontTx/>
              <a:buNone/>
              <a:defRPr lang="en-GB" altLang="en-US" sz="3200"/>
            </a:lvl1pPr>
          </a:lstStyle>
          <a:p>
            <a:pPr marL="0" indent="0">
              <a:buFontTx/>
              <a:buNone/>
            </a:pPr>
            <a:r>
              <a:rPr lang="ko-KR" altLang="en-US"/>
              <a:t>제목을 입력하십시오</a:t>
            </a:r>
          </a:p>
        </p:txBody>
      </p:sp>
      <p:sp>
        <p:nvSpPr>
          <p:cNvPr id="3" name="Picture Placeholder 2"/>
          <p:cNvSpPr txBox="1">
            <a:spLocks noGrp="1" noChangeAspect="1"/>
          </p:cNvSpPr>
          <p:nvPr>
            <p:ph type="pic" idx="1"/>
          </p:nvPr>
        </p:nvSpPr>
        <p:spPr>
          <a:xfrm>
            <a:off x="7774940" y="1480820"/>
            <a:ext cx="9258935" cy="7311390"/>
          </a:xfrm>
          <a:prstGeom prst="rect">
            <a:avLst/>
          </a:prstGeom>
        </p:spPr>
      </p:sp>
      <p:sp>
        <p:nvSpPr>
          <p:cNvPr id="4" name="Text Placeholder 3"/>
          <p:cNvSpPr txBox="1">
            <a:spLocks noGrp="1"/>
          </p:cNvSpPr>
          <p:nvPr>
            <p:ph type="body" sz="half" idx="2"/>
          </p:nvPr>
        </p:nvSpPr>
        <p:spPr>
          <a:xfrm>
            <a:off x="1259840" y="3086100"/>
            <a:ext cx="5898515" cy="5718175"/>
          </a:xfrm>
          <a:prstGeom prst="rect">
            <a:avLst/>
          </a:prstGeom>
        </p:spPr>
        <p:txBody>
          <a:bodyPr vert="horz" wrap="square" lIns="91440" tIns="45720" rIns="91440" bIns="45720" numCol="1" anchor="t">
            <a:normAutofit/>
          </a:bodyPr>
          <a:lstStyle>
            <a:lvl1pPr marL="0" indent="0">
              <a:buFontTx/>
              <a:buNone/>
              <a:defRPr lang="en-GB" altLang="en-US" sz="1600"/>
            </a:lvl1pPr>
            <a:lvl2pPr marL="457200" lvl="1" indent="0">
              <a:buFontTx/>
              <a:buNone/>
              <a:defRPr lang="en-GB" altLang="en-US" sz="1400"/>
            </a:lvl2pPr>
            <a:lvl3pPr marL="914400" lvl="2" indent="0">
              <a:buFontTx/>
              <a:buNone/>
              <a:defRPr lang="en-GB" altLang="en-US" sz="1200"/>
            </a:lvl3pPr>
            <a:lvl4pPr marL="1371600" lvl="3" indent="0">
              <a:buFontTx/>
              <a:buNone/>
              <a:defRPr lang="en-GB" altLang="en-US" sz="1000"/>
            </a:lvl4pPr>
            <a:lvl5pPr marL="1828800" lvl="4" indent="0">
              <a:buFontTx/>
              <a:buNone/>
              <a:defRPr lang="en-GB" altLang="en-US" sz="1000"/>
            </a:lvl5pPr>
            <a:lvl6pPr marL="2286000" lvl="5" indent="0">
              <a:buFontTx/>
              <a:buNone/>
              <a:defRPr lang="en-GB" altLang="en-US" sz="1000"/>
            </a:lvl6pPr>
            <a:lvl7pPr marL="2743200" lvl="6" indent="0">
              <a:buFontTx/>
              <a:buNone/>
              <a:defRPr lang="en-GB" altLang="en-US" sz="1000"/>
            </a:lvl7pPr>
            <a:lvl8pPr marL="3200400" lvl="7" indent="0">
              <a:buFontTx/>
              <a:buNone/>
              <a:defRPr lang="en-GB" altLang="en-US" sz="1000"/>
            </a:lvl8pPr>
            <a:lvl9pPr marL="3657600" lvl="8" indent="0">
              <a:buFontTx/>
              <a:buNone/>
              <a:defRPr lang="en-GB" altLang="en-US" sz="1000"/>
            </a:lvl9pPr>
          </a:lstStyle>
          <a:p>
            <a:pPr marL="0" indent="0">
              <a:buFontTx/>
              <a:buNone/>
            </a:pPr>
            <a:r>
              <a:rPr lang="ko-KR" altLang="en-US"/>
              <a:t>텍스트를 입력하십시오</a:t>
            </a:r>
          </a:p>
        </p:txBody>
      </p:sp>
      <p:sp>
        <p:nvSpPr>
          <p:cNvPr id="5" name="Date Placeholder 4"/>
          <p:cNvSpPr txBox="1">
            <a:spLocks noGrp="1"/>
          </p:cNvSpPr>
          <p:nvPr>
            <p:ph type="dt" sz="half" idx="10"/>
          </p:nvPr>
        </p:nvSpPr>
        <p:spPr>
          <a:xfrm>
            <a:off x="1257300" y="9534525"/>
            <a:ext cx="4115435" cy="548005"/>
          </a:xfrm>
          <a:prstGeom prst="rect">
            <a:avLst/>
          </a:prstGeom>
        </p:spPr>
        <p:txBody>
          <a:bodyPr vert="horz" wrap="square" lIns="91440" tIns="45720" rIns="91440" bIns="45720" numCol="1" anchor="ctr">
            <a:noAutofit/>
          </a:bodyPr>
          <a:lstStyle/>
          <a:p>
            <a:pPr marL="0" indent="0" latinLnBrk="0">
              <a:buFontTx/>
              <a:buNone/>
            </a:pPr>
            <a:fld id="{B9320F77-B9A0-41C5-862A-B4B631284C64}" type="datetime1">
              <a:rPr lang="en-US" altLang="ko-KR"/>
              <a:t>7/22/2024</a:t>
            </a:fld>
            <a:endParaRPr lang="en-US" altLang="ko-KR"/>
          </a:p>
        </p:txBody>
      </p:sp>
      <p:sp>
        <p:nvSpPr>
          <p:cNvPr id="6" name="Footer Placeholder 5"/>
          <p:cNvSpPr txBox="1">
            <a:spLocks noGrp="1"/>
          </p:cNvSpPr>
          <p:nvPr>
            <p:ph type="ftr" sz="quarter" idx="11"/>
          </p:nvPr>
        </p:nvSpPr>
        <p:spPr>
          <a:xfrm>
            <a:off x="6057900" y="9534525"/>
            <a:ext cx="6172835" cy="548005"/>
          </a:xfrm>
          <a:prstGeom prst="rect">
            <a:avLst/>
          </a:prstGeom>
        </p:spPr>
        <p:txBody>
          <a:bodyPr vert="horz" wrap="square" lIns="91440" tIns="45720" rIns="91440" bIns="45720" numCol="1" anchor="ctr">
            <a:noAutofit/>
          </a:bodyPr>
          <a:lstStyle/>
          <a:p>
            <a:pPr marL="0" indent="0" latinLnBrk="0">
              <a:buFontTx/>
              <a:buNone/>
            </a:pPr>
            <a:endParaRPr/>
          </a:p>
        </p:txBody>
      </p:sp>
      <p:sp>
        <p:nvSpPr>
          <p:cNvPr id="7" name="Slide Number Placeholder 6"/>
          <p:cNvSpPr txBox="1">
            <a:spLocks noGrp="1"/>
          </p:cNvSpPr>
          <p:nvPr>
            <p:ph type="sldNum" sz="quarter" idx="12"/>
          </p:nvPr>
        </p:nvSpPr>
        <p:spPr>
          <a:xfrm>
            <a:off x="12915900" y="9534525"/>
            <a:ext cx="4115435" cy="548005"/>
          </a:xfrm>
          <a:prstGeom prst="rect">
            <a:avLst/>
          </a:prstGeom>
        </p:spPr>
        <p:txBody>
          <a:bodyPr vert="horz" wrap="square" lIns="91440" tIns="45720" rIns="91440" bIns="45720" numCol="1" anchor="ctr">
            <a:noAutofit/>
          </a:bodyPr>
          <a:lstStyle/>
          <a:p>
            <a:pPr marL="0" indent="0" latinLnBrk="0">
              <a:buFontTx/>
              <a:buNone/>
            </a:pPr>
            <a:fld id="{B9320F77-B9A0-41C5-862A-B4B631284C64}" type="slidenum">
              <a:rPr lang="en-US"/>
              <a:t>‹#›</a:t>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cSld name="제목 및 세로 텍스트">
    <p:spTree>
      <p:nvGrpSpPr>
        <p:cNvPr id="1" name=""/>
        <p:cNvGrpSpPr/>
        <p:nvPr/>
      </p:nvGrpSpPr>
      <p:grpSpPr>
        <a:xfrm>
          <a:off x="0" y="0"/>
          <a:ext cx="0" cy="0"/>
          <a:chOff x="0" y="0"/>
          <a:chExt cx="0" cy="0"/>
        </a:xfrm>
      </p:grpSpPr>
      <p:sp>
        <p:nvSpPr>
          <p:cNvPr id="2" name="Title 1"/>
          <p:cNvSpPr txBox="1">
            <a:spLocks noGrp="1"/>
          </p:cNvSpPr>
          <p:nvPr>
            <p:ph type="title"/>
          </p:nvPr>
        </p:nvSpPr>
        <p:spPr>
          <a:xfrm>
            <a:off x="1257300" y="547370"/>
            <a:ext cx="15774035" cy="1989455"/>
          </a:xfrm>
          <a:prstGeom prst="rect">
            <a:avLst/>
          </a:prstGeom>
        </p:spPr>
        <p:txBody>
          <a:bodyPr vert="horz" wrap="square" lIns="91440" tIns="45720" rIns="91440" bIns="45720" numCol="1" anchor="ctr">
            <a:normAutofit/>
          </a:bodyPr>
          <a:lstStyle/>
          <a:p>
            <a:pPr marL="0" indent="0">
              <a:buFontTx/>
              <a:buNone/>
            </a:pPr>
            <a:r>
              <a:rPr lang="ko-KR" altLang="en-US"/>
              <a:t>제목을 입력하십시오</a:t>
            </a:r>
          </a:p>
        </p:txBody>
      </p:sp>
      <p:sp>
        <p:nvSpPr>
          <p:cNvPr id="3" name="Vertical Text Placeholder 2"/>
          <p:cNvSpPr txBox="1">
            <a:spLocks noGrp="1"/>
          </p:cNvSpPr>
          <p:nvPr>
            <p:ph type="body" orient="vert" idx="1"/>
          </p:nvPr>
        </p:nvSpPr>
        <p:spPr>
          <a:xfrm>
            <a:off x="1257300" y="2738120"/>
            <a:ext cx="15774035" cy="6528435"/>
          </a:xfrm>
          <a:prstGeom prst="rect">
            <a:avLst/>
          </a:prstGeom>
        </p:spPr>
        <p:txBody>
          <a:bodyPr vert="eaVert" wrap="square" lIns="91440" tIns="45720" rIns="91440" bIns="45720" numCol="1" anchor="t">
            <a:normAutofit/>
          </a:bodyPr>
          <a:lstStyle/>
          <a:p>
            <a:pPr marL="228600" indent="-228600">
              <a:buFont typeface="Arial"/>
              <a:buChar char="•"/>
            </a:pPr>
            <a:r>
              <a:rPr lang="ko-KR" altLang="en-US"/>
              <a:t>텍스트를 입력하십시오</a:t>
            </a:r>
          </a:p>
          <a:p>
            <a:pPr marL="685800" lvl="1" indent="-228600">
              <a:buFont typeface="Arial"/>
              <a:buChar char="•"/>
            </a:pPr>
            <a:r>
              <a:rPr lang="ko-KR" altLang="en-US"/>
              <a:t>둘째 수준</a:t>
            </a:r>
          </a:p>
          <a:p>
            <a:pPr marL="1143000" lvl="2" indent="-228600">
              <a:buFont typeface="Arial"/>
              <a:buChar char="•"/>
            </a:pPr>
            <a:r>
              <a:rPr lang="ko-KR" altLang="en-US"/>
              <a:t>셋째 수준</a:t>
            </a:r>
          </a:p>
          <a:p>
            <a:pPr marL="1600200" lvl="3" indent="-228600">
              <a:buFont typeface="Arial"/>
              <a:buChar char="•"/>
            </a:pPr>
            <a:r>
              <a:rPr lang="ko-KR" altLang="en-US"/>
              <a:t>넷째 수준</a:t>
            </a:r>
          </a:p>
          <a:p>
            <a:pPr marL="2057400" lvl="4" indent="-228600">
              <a:buFont typeface="Arial"/>
              <a:buChar char="•"/>
            </a:pPr>
            <a:r>
              <a:rPr lang="ko-KR" altLang="en-US"/>
              <a:t>다섯째 수준</a:t>
            </a:r>
          </a:p>
        </p:txBody>
      </p:sp>
      <p:sp>
        <p:nvSpPr>
          <p:cNvPr id="4" name="Date Placeholder 3"/>
          <p:cNvSpPr txBox="1">
            <a:spLocks noGrp="1"/>
          </p:cNvSpPr>
          <p:nvPr>
            <p:ph type="dt" sz="half" idx="10"/>
          </p:nvPr>
        </p:nvSpPr>
        <p:spPr>
          <a:xfrm>
            <a:off x="1257300" y="9534525"/>
            <a:ext cx="4115435" cy="548005"/>
          </a:xfrm>
          <a:prstGeom prst="rect">
            <a:avLst/>
          </a:prstGeom>
        </p:spPr>
        <p:txBody>
          <a:bodyPr vert="horz" wrap="square" lIns="91440" tIns="45720" rIns="91440" bIns="45720" numCol="1" anchor="ctr">
            <a:noAutofit/>
          </a:bodyPr>
          <a:lstStyle/>
          <a:p>
            <a:pPr marL="0" indent="0" latinLnBrk="0">
              <a:buFontTx/>
              <a:buNone/>
            </a:pPr>
            <a:fld id="{B9320F77-B9A0-41C5-862A-B4B631284C64}" type="datetime1">
              <a:rPr lang="en-US" altLang="ko-KR"/>
              <a:t>7/22/2024</a:t>
            </a:fld>
            <a:endParaRPr lang="en-US" altLang="ko-KR"/>
          </a:p>
        </p:txBody>
      </p:sp>
      <p:sp>
        <p:nvSpPr>
          <p:cNvPr id="5" name="Footer Placeholder 4"/>
          <p:cNvSpPr txBox="1">
            <a:spLocks noGrp="1"/>
          </p:cNvSpPr>
          <p:nvPr>
            <p:ph type="ftr" sz="quarter" idx="11"/>
          </p:nvPr>
        </p:nvSpPr>
        <p:spPr>
          <a:xfrm>
            <a:off x="6057900" y="9534525"/>
            <a:ext cx="6172835" cy="548005"/>
          </a:xfrm>
          <a:prstGeom prst="rect">
            <a:avLst/>
          </a:prstGeom>
        </p:spPr>
        <p:txBody>
          <a:bodyPr vert="horz" wrap="square" lIns="91440" tIns="45720" rIns="91440" bIns="45720" numCol="1" anchor="ctr">
            <a:noAutofit/>
          </a:bodyPr>
          <a:lstStyle/>
          <a:p>
            <a:pPr marL="0" indent="0" latinLnBrk="0">
              <a:buFontTx/>
              <a:buNone/>
            </a:pPr>
            <a:endParaRPr/>
          </a:p>
        </p:txBody>
      </p:sp>
      <p:sp>
        <p:nvSpPr>
          <p:cNvPr id="6" name="Slide Number Placeholder 5"/>
          <p:cNvSpPr txBox="1">
            <a:spLocks noGrp="1"/>
          </p:cNvSpPr>
          <p:nvPr>
            <p:ph type="sldNum" sz="quarter" idx="12"/>
          </p:nvPr>
        </p:nvSpPr>
        <p:spPr>
          <a:xfrm>
            <a:off x="12915900" y="9534525"/>
            <a:ext cx="4115435" cy="548005"/>
          </a:xfrm>
          <a:prstGeom prst="rect">
            <a:avLst/>
          </a:prstGeom>
        </p:spPr>
        <p:txBody>
          <a:bodyPr vert="horz" wrap="square" lIns="91440" tIns="45720" rIns="91440" bIns="45720" numCol="1" anchor="ctr">
            <a:noAutofit/>
          </a:bodyPr>
          <a:lstStyle/>
          <a:p>
            <a:pPr marL="0" indent="0" latinLnBrk="0">
              <a:buFontTx/>
              <a:buNone/>
            </a:pPr>
            <a:fld id="{B9320F77-B9A0-41C5-862A-B4B631284C64}" type="slidenum">
              <a:rPr lang="en-US"/>
              <a:t>‹#›</a:t>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cSld name="세로 제목 및 텍스트">
    <p:spTree>
      <p:nvGrpSpPr>
        <p:cNvPr id="1" name=""/>
        <p:cNvGrpSpPr/>
        <p:nvPr/>
      </p:nvGrpSpPr>
      <p:grpSpPr>
        <a:xfrm>
          <a:off x="0" y="0"/>
          <a:ext cx="0" cy="0"/>
          <a:chOff x="0" y="0"/>
          <a:chExt cx="0" cy="0"/>
        </a:xfrm>
      </p:grpSpPr>
      <p:sp>
        <p:nvSpPr>
          <p:cNvPr id="2" name="Vertical Title 1"/>
          <p:cNvSpPr txBox="1">
            <a:spLocks noGrp="1"/>
          </p:cNvSpPr>
          <p:nvPr>
            <p:ph type="title" orient="vert"/>
          </p:nvPr>
        </p:nvSpPr>
        <p:spPr>
          <a:xfrm>
            <a:off x="13087350" y="547370"/>
            <a:ext cx="3943985" cy="8719185"/>
          </a:xfrm>
          <a:prstGeom prst="rect">
            <a:avLst/>
          </a:prstGeom>
        </p:spPr>
        <p:txBody>
          <a:bodyPr vert="eaVert" wrap="square" lIns="91440" tIns="45720" rIns="91440" bIns="45720" numCol="1" anchor="ctr">
            <a:normAutofit/>
          </a:bodyPr>
          <a:lstStyle/>
          <a:p>
            <a:pPr marL="0" indent="0">
              <a:buFontTx/>
              <a:buNone/>
            </a:pPr>
            <a:r>
              <a:rPr lang="ko-KR" altLang="en-US"/>
              <a:t>제목을 입력하십시오</a:t>
            </a:r>
          </a:p>
        </p:txBody>
      </p:sp>
      <p:sp>
        <p:nvSpPr>
          <p:cNvPr id="3" name="Vertical Text Placeholder 2"/>
          <p:cNvSpPr txBox="1">
            <a:spLocks noGrp="1"/>
          </p:cNvSpPr>
          <p:nvPr>
            <p:ph type="body" orient="vert" idx="1"/>
          </p:nvPr>
        </p:nvSpPr>
        <p:spPr>
          <a:xfrm>
            <a:off x="1257300" y="547370"/>
            <a:ext cx="11602085" cy="8719185"/>
          </a:xfrm>
          <a:prstGeom prst="rect">
            <a:avLst/>
          </a:prstGeom>
        </p:spPr>
        <p:txBody>
          <a:bodyPr vert="eaVert" wrap="square" lIns="91440" tIns="45720" rIns="91440" bIns="45720" numCol="1" anchor="t">
            <a:normAutofit/>
          </a:bodyPr>
          <a:lstStyle/>
          <a:p>
            <a:pPr marL="228600" indent="-228600">
              <a:buFont typeface="Arial"/>
              <a:buChar char="•"/>
            </a:pPr>
            <a:r>
              <a:rPr lang="ko-KR" altLang="en-US"/>
              <a:t>텍스트를 입력하십시오</a:t>
            </a:r>
          </a:p>
          <a:p>
            <a:pPr marL="685800" lvl="1" indent="-228600">
              <a:buFont typeface="Arial"/>
              <a:buChar char="•"/>
            </a:pPr>
            <a:r>
              <a:rPr lang="ko-KR" altLang="en-US"/>
              <a:t>둘째 수준</a:t>
            </a:r>
          </a:p>
          <a:p>
            <a:pPr marL="1143000" lvl="2" indent="-228600">
              <a:buFont typeface="Arial"/>
              <a:buChar char="•"/>
            </a:pPr>
            <a:r>
              <a:rPr lang="ko-KR" altLang="en-US"/>
              <a:t>셋째 수준</a:t>
            </a:r>
          </a:p>
          <a:p>
            <a:pPr marL="1600200" lvl="3" indent="-228600">
              <a:buFont typeface="Arial"/>
              <a:buChar char="•"/>
            </a:pPr>
            <a:r>
              <a:rPr lang="ko-KR" altLang="en-US"/>
              <a:t>넷째 수준</a:t>
            </a:r>
          </a:p>
          <a:p>
            <a:pPr marL="2057400" lvl="4" indent="-228600">
              <a:buFont typeface="Arial"/>
              <a:buChar char="•"/>
            </a:pPr>
            <a:r>
              <a:rPr lang="ko-KR" altLang="en-US"/>
              <a:t>다섯째 수준</a:t>
            </a:r>
          </a:p>
        </p:txBody>
      </p:sp>
      <p:sp>
        <p:nvSpPr>
          <p:cNvPr id="4" name="Date Placeholder 3"/>
          <p:cNvSpPr txBox="1">
            <a:spLocks noGrp="1"/>
          </p:cNvSpPr>
          <p:nvPr>
            <p:ph type="dt" sz="half" idx="10"/>
          </p:nvPr>
        </p:nvSpPr>
        <p:spPr>
          <a:xfrm>
            <a:off x="1257300" y="9534525"/>
            <a:ext cx="4115435" cy="548005"/>
          </a:xfrm>
          <a:prstGeom prst="rect">
            <a:avLst/>
          </a:prstGeom>
        </p:spPr>
        <p:txBody>
          <a:bodyPr vert="horz" wrap="square" lIns="91440" tIns="45720" rIns="91440" bIns="45720" numCol="1" anchor="ctr">
            <a:noAutofit/>
          </a:bodyPr>
          <a:lstStyle/>
          <a:p>
            <a:pPr marL="0" indent="0" latinLnBrk="0">
              <a:buFontTx/>
              <a:buNone/>
            </a:pPr>
            <a:fld id="{B9320F77-B9A0-41C5-862A-B4B631284C64}" type="datetime1">
              <a:rPr lang="en-US" altLang="ko-KR"/>
              <a:t>7/22/2024</a:t>
            </a:fld>
            <a:endParaRPr lang="en-US" altLang="ko-KR"/>
          </a:p>
        </p:txBody>
      </p:sp>
      <p:sp>
        <p:nvSpPr>
          <p:cNvPr id="5" name="Footer Placeholder 4"/>
          <p:cNvSpPr txBox="1">
            <a:spLocks noGrp="1"/>
          </p:cNvSpPr>
          <p:nvPr>
            <p:ph type="ftr" sz="quarter" idx="11"/>
          </p:nvPr>
        </p:nvSpPr>
        <p:spPr>
          <a:xfrm>
            <a:off x="6057900" y="9534525"/>
            <a:ext cx="6172835" cy="548005"/>
          </a:xfrm>
          <a:prstGeom prst="rect">
            <a:avLst/>
          </a:prstGeom>
        </p:spPr>
        <p:txBody>
          <a:bodyPr vert="horz" wrap="square" lIns="91440" tIns="45720" rIns="91440" bIns="45720" numCol="1" anchor="ctr">
            <a:noAutofit/>
          </a:bodyPr>
          <a:lstStyle/>
          <a:p>
            <a:pPr marL="0" indent="0" latinLnBrk="0">
              <a:buFontTx/>
              <a:buNone/>
            </a:pPr>
            <a:endParaRPr/>
          </a:p>
        </p:txBody>
      </p:sp>
      <p:sp>
        <p:nvSpPr>
          <p:cNvPr id="6" name="Slide Number Placeholder 5"/>
          <p:cNvSpPr txBox="1">
            <a:spLocks noGrp="1"/>
          </p:cNvSpPr>
          <p:nvPr>
            <p:ph type="sldNum" sz="quarter" idx="12"/>
          </p:nvPr>
        </p:nvSpPr>
        <p:spPr>
          <a:xfrm>
            <a:off x="12915900" y="9534525"/>
            <a:ext cx="4115435" cy="548005"/>
          </a:xfrm>
          <a:prstGeom prst="rect">
            <a:avLst/>
          </a:prstGeom>
        </p:spPr>
        <p:txBody>
          <a:bodyPr vert="horz" wrap="square" lIns="91440" tIns="45720" rIns="91440" bIns="45720" numCol="1" anchor="ctr">
            <a:noAutofit/>
          </a:bodyPr>
          <a:lstStyle/>
          <a:p>
            <a:pPr marL="0" indent="0" latinLnBrk="0">
              <a:buFontTx/>
              <a:buNone/>
            </a:pPr>
            <a:fld id="{B9320F77-B9A0-41C5-862A-B4B631284C6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비교">
    <p:spTree>
      <p:nvGrpSpPr>
        <p:cNvPr id="1" name=""/>
        <p:cNvGrpSpPr/>
        <p:nvPr/>
      </p:nvGrpSpPr>
      <p:grpSpPr>
        <a:xfrm>
          <a:off x="0" y="0"/>
          <a:ext cx="0" cy="0"/>
          <a:chOff x="0" y="0"/>
          <a:chExt cx="0" cy="0"/>
        </a:xfrm>
      </p:grpSpPr>
      <p:sp>
        <p:nvSpPr>
          <p:cNvPr id="2" name="Rect 0"/>
          <p:cNvSpPr txBox="1">
            <a:spLocks noGrp="1"/>
          </p:cNvSpPr>
          <p:nvPr>
            <p:ph type="title"/>
          </p:nvPr>
        </p:nvSpPr>
        <p:spPr>
          <a:xfrm>
            <a:off x="1259840" y="547370"/>
            <a:ext cx="15774670" cy="1990090"/>
          </a:xfrm>
          <a:prstGeom prst="rect">
            <a:avLst/>
          </a:prstGeom>
        </p:spPr>
        <p:txBody>
          <a:bodyPr vert="horz" wrap="square" lIns="91440" tIns="45720" rIns="91440" bIns="45720" anchor="ctr">
            <a:normAutofit/>
          </a:bodyPr>
          <a:lstStyle/>
          <a:p>
            <a:pPr marL="0" indent="0" latinLnBrk="0">
              <a:buFontTx/>
              <a:buNone/>
            </a:pPr>
            <a:r>
              <a:rPr>
                <a:latin typeface="맑은 고딕" charset="0"/>
                <a:ea typeface="맑은 고딕" charset="0"/>
              </a:rPr>
              <a:t>제목을 입력하십시오</a:t>
            </a:r>
          </a:p>
        </p:txBody>
      </p:sp>
      <p:sp>
        <p:nvSpPr>
          <p:cNvPr id="3" name="Rect 0"/>
          <p:cNvSpPr txBox="1">
            <a:spLocks noGrp="1"/>
          </p:cNvSpPr>
          <p:nvPr>
            <p:ph type="body"/>
          </p:nvPr>
        </p:nvSpPr>
        <p:spPr>
          <a:xfrm>
            <a:off x="1259840" y="2522220"/>
            <a:ext cx="7737475" cy="1236345"/>
          </a:xfrm>
          <a:prstGeom prst="rect">
            <a:avLst/>
          </a:prstGeom>
        </p:spPr>
        <p:txBody>
          <a:bodyPr vert="horz" wrap="square" lIns="91440" tIns="45720" rIns="91440" bIns="45720" anchor="b">
            <a:normAutofit/>
          </a:bodyPr>
          <a:lstStyle/>
          <a:p>
            <a:pPr marL="0" indent="0" latinLnBrk="0">
              <a:buFontTx/>
              <a:buNone/>
            </a:pPr>
            <a:r>
              <a:rPr>
                <a:latin typeface="맑은 고딕" charset="0"/>
                <a:ea typeface="맑은 고딕" charset="0"/>
              </a:rPr>
              <a:t>텍스트를 입력하십시오</a:t>
            </a:r>
          </a:p>
        </p:txBody>
      </p:sp>
      <p:sp>
        <p:nvSpPr>
          <p:cNvPr id="4" name="Rect 0"/>
          <p:cNvSpPr txBox="1">
            <a:spLocks noGrp="1"/>
          </p:cNvSpPr>
          <p:nvPr>
            <p:ph/>
          </p:nvPr>
        </p:nvSpPr>
        <p:spPr>
          <a:xfrm>
            <a:off x="1259840" y="3757295"/>
            <a:ext cx="7737475" cy="5528945"/>
          </a:xfrm>
          <a:prstGeom prst="rect">
            <a:avLst/>
          </a:prstGeom>
        </p:spPr>
        <p:txBody>
          <a:bodyPr vert="horz" wrap="square" lIns="91440" tIns="45720" rIns="91440" bIns="45720" anchor="t">
            <a:normAutofit/>
          </a:bodyPr>
          <a:lstStyle/>
          <a:p>
            <a:pPr marL="228600" indent="-228600" latinLnBrk="0"/>
            <a:r>
              <a:rPr>
                <a:latin typeface="맑은 고딕" charset="0"/>
                <a:ea typeface="맑은 고딕" charset="0"/>
              </a:rPr>
              <a:t>텍스트를 입력하십시오</a:t>
            </a:r>
          </a:p>
          <a:p>
            <a:pPr marL="685800" lvl="1" indent="-228600" latinLnBrk="0"/>
            <a:r>
              <a:rPr>
                <a:latin typeface="맑은 고딕" charset="0"/>
                <a:ea typeface="맑은 고딕" charset="0"/>
              </a:rPr>
              <a:t>둘째 수준</a:t>
            </a:r>
          </a:p>
          <a:p>
            <a:pPr marL="1143000" lvl="2" indent="-228600" latinLnBrk="0"/>
            <a:r>
              <a:rPr>
                <a:latin typeface="맑은 고딕" charset="0"/>
                <a:ea typeface="맑은 고딕" charset="0"/>
              </a:rPr>
              <a:t>셋째 수준</a:t>
            </a:r>
          </a:p>
          <a:p>
            <a:pPr marL="1600200" lvl="3" indent="-228600" latinLnBrk="0"/>
            <a:r>
              <a:rPr>
                <a:latin typeface="맑은 고딕" charset="0"/>
                <a:ea typeface="맑은 고딕" charset="0"/>
              </a:rPr>
              <a:t>넷째 수준</a:t>
            </a:r>
          </a:p>
          <a:p>
            <a:pPr marL="2057400" lvl="4" indent="-228600" latinLnBrk="0"/>
            <a:r>
              <a:rPr>
                <a:latin typeface="맑은 고딕" charset="0"/>
                <a:ea typeface="맑은 고딕" charset="0"/>
              </a:rPr>
              <a:t>다섯째 수준</a:t>
            </a:r>
          </a:p>
        </p:txBody>
      </p:sp>
      <p:sp>
        <p:nvSpPr>
          <p:cNvPr id="5" name="Rect 0"/>
          <p:cNvSpPr txBox="1">
            <a:spLocks noGrp="1"/>
          </p:cNvSpPr>
          <p:nvPr>
            <p:ph type="body"/>
          </p:nvPr>
        </p:nvSpPr>
        <p:spPr>
          <a:xfrm>
            <a:off x="9258300" y="2522220"/>
            <a:ext cx="7776210" cy="1236345"/>
          </a:xfrm>
          <a:prstGeom prst="rect">
            <a:avLst/>
          </a:prstGeom>
        </p:spPr>
        <p:txBody>
          <a:bodyPr vert="horz" wrap="square" lIns="91440" tIns="45720" rIns="91440" bIns="45720" anchor="b">
            <a:normAutofit/>
          </a:bodyPr>
          <a:lstStyle/>
          <a:p>
            <a:pPr marL="0" indent="0" latinLnBrk="0">
              <a:buFontTx/>
              <a:buNone/>
            </a:pPr>
            <a:r>
              <a:rPr>
                <a:latin typeface="맑은 고딕" charset="0"/>
                <a:ea typeface="맑은 고딕" charset="0"/>
              </a:rPr>
              <a:t>텍스트를 입력하십시오</a:t>
            </a:r>
          </a:p>
        </p:txBody>
      </p:sp>
      <p:sp>
        <p:nvSpPr>
          <p:cNvPr id="6" name="Rect 0"/>
          <p:cNvSpPr txBox="1">
            <a:spLocks noGrp="1"/>
          </p:cNvSpPr>
          <p:nvPr>
            <p:ph/>
          </p:nvPr>
        </p:nvSpPr>
        <p:spPr>
          <a:xfrm>
            <a:off x="9258300" y="3757295"/>
            <a:ext cx="7776210" cy="5528945"/>
          </a:xfrm>
          <a:prstGeom prst="rect">
            <a:avLst/>
          </a:prstGeom>
        </p:spPr>
        <p:txBody>
          <a:bodyPr vert="horz" wrap="square" lIns="91440" tIns="45720" rIns="91440" bIns="45720" anchor="t">
            <a:normAutofit/>
          </a:bodyPr>
          <a:lstStyle/>
          <a:p>
            <a:pPr marL="228600" indent="-228600" latinLnBrk="0"/>
            <a:r>
              <a:rPr>
                <a:latin typeface="맑은 고딕" charset="0"/>
                <a:ea typeface="맑은 고딕" charset="0"/>
              </a:rPr>
              <a:t>텍스트를 입력하십시오</a:t>
            </a:r>
          </a:p>
          <a:p>
            <a:pPr marL="685800" lvl="1" indent="-228600" latinLnBrk="0"/>
            <a:r>
              <a:rPr>
                <a:latin typeface="맑은 고딕" charset="0"/>
                <a:ea typeface="맑은 고딕" charset="0"/>
              </a:rPr>
              <a:t>둘째 수준</a:t>
            </a:r>
          </a:p>
          <a:p>
            <a:pPr marL="1143000" lvl="2" indent="-228600" latinLnBrk="0"/>
            <a:r>
              <a:rPr>
                <a:latin typeface="맑은 고딕" charset="0"/>
                <a:ea typeface="맑은 고딕" charset="0"/>
              </a:rPr>
              <a:t>셋째 수준</a:t>
            </a:r>
          </a:p>
          <a:p>
            <a:pPr marL="1600200" lvl="3" indent="-228600" latinLnBrk="0"/>
            <a:r>
              <a:rPr>
                <a:latin typeface="맑은 고딕" charset="0"/>
                <a:ea typeface="맑은 고딕" charset="0"/>
              </a:rPr>
              <a:t>넷째 수준</a:t>
            </a:r>
          </a:p>
          <a:p>
            <a:pPr marL="2057400" lvl="4" indent="-228600" latinLnBrk="0"/>
            <a:r>
              <a:rPr>
                <a:latin typeface="맑은 고딕" charset="0"/>
                <a:ea typeface="맑은 고딕" charset="0"/>
              </a:rPr>
              <a:t>다섯째 수준</a:t>
            </a:r>
          </a:p>
        </p:txBody>
      </p:sp>
      <p:sp>
        <p:nvSpPr>
          <p:cNvPr id="7"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8"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9"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Rect 0"/>
          <p:cNvSpPr txBox="1">
            <a:spLocks noGrp="1"/>
          </p:cNvSpPr>
          <p:nvPr>
            <p:ph type="title"/>
          </p:nvPr>
        </p:nvSpPr>
        <p:spPr>
          <a:xfrm>
            <a:off x="1257300" y="547370"/>
            <a:ext cx="15774670" cy="1990090"/>
          </a:xfrm>
          <a:prstGeom prst="rect">
            <a:avLst/>
          </a:prstGeom>
        </p:spPr>
        <p:txBody>
          <a:bodyPr vert="horz" wrap="square" lIns="91440" tIns="45720" rIns="91440" bIns="45720" anchor="ctr">
            <a:normAutofit/>
          </a:bodyPr>
          <a:lstStyle/>
          <a:p>
            <a:pPr marL="0" indent="0" latinLnBrk="0">
              <a:buFontTx/>
              <a:buNone/>
            </a:pPr>
            <a:r>
              <a:rPr>
                <a:latin typeface="맑은 고딕" charset="0"/>
                <a:ea typeface="맑은 고딕" charset="0"/>
              </a:rPr>
              <a:t>제목을 입력하십시오</a:t>
            </a:r>
          </a:p>
        </p:txBody>
      </p:sp>
      <p:sp>
        <p:nvSpPr>
          <p:cNvPr id="3"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4"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5"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3"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4"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캡션 있는 콘텐츠">
    <p:spTree>
      <p:nvGrpSpPr>
        <p:cNvPr id="1" name=""/>
        <p:cNvGrpSpPr/>
        <p:nvPr/>
      </p:nvGrpSpPr>
      <p:grpSpPr>
        <a:xfrm>
          <a:off x="0" y="0"/>
          <a:ext cx="0" cy="0"/>
          <a:chOff x="0" y="0"/>
          <a:chExt cx="0" cy="0"/>
        </a:xfrm>
      </p:grpSpPr>
      <p:sp>
        <p:nvSpPr>
          <p:cNvPr id="2" name="Rect 0"/>
          <p:cNvSpPr txBox="1">
            <a:spLocks noGrp="1"/>
          </p:cNvSpPr>
          <p:nvPr>
            <p:ph type="title"/>
          </p:nvPr>
        </p:nvSpPr>
        <p:spPr>
          <a:xfrm>
            <a:off x="1259840" y="685800"/>
            <a:ext cx="5899150" cy="2401570"/>
          </a:xfrm>
          <a:prstGeom prst="rect">
            <a:avLst/>
          </a:prstGeom>
        </p:spPr>
        <p:txBody>
          <a:bodyPr vert="horz" wrap="square" lIns="91440" tIns="45720" rIns="91440" bIns="45720" anchor="b">
            <a:normAutofit/>
          </a:bodyPr>
          <a:lstStyle/>
          <a:p>
            <a:pPr marL="0" indent="0" latinLnBrk="0">
              <a:buFontTx/>
              <a:buNone/>
            </a:pPr>
            <a:r>
              <a:rPr>
                <a:latin typeface="맑은 고딕" charset="0"/>
                <a:ea typeface="맑은 고딕" charset="0"/>
              </a:rPr>
              <a:t>제목을 입력하십시오</a:t>
            </a:r>
          </a:p>
        </p:txBody>
      </p:sp>
      <p:sp>
        <p:nvSpPr>
          <p:cNvPr id="3" name="Rect 0"/>
          <p:cNvSpPr txBox="1">
            <a:spLocks noGrp="1"/>
          </p:cNvSpPr>
          <p:nvPr>
            <p:ph/>
          </p:nvPr>
        </p:nvSpPr>
        <p:spPr>
          <a:xfrm>
            <a:off x="7774940" y="1480820"/>
            <a:ext cx="9259570" cy="7312025"/>
          </a:xfrm>
          <a:prstGeom prst="rect">
            <a:avLst/>
          </a:prstGeom>
        </p:spPr>
        <p:txBody>
          <a:bodyPr vert="horz" wrap="square" lIns="91440" tIns="45720" rIns="91440" bIns="45720" anchor="t">
            <a:normAutofit/>
          </a:bodyPr>
          <a:lstStyle/>
          <a:p>
            <a:pPr marL="228600" indent="-228600" latinLnBrk="0"/>
            <a:r>
              <a:rPr>
                <a:latin typeface="맑은 고딕" charset="0"/>
                <a:ea typeface="맑은 고딕" charset="0"/>
              </a:rPr>
              <a:t>텍스트를 입력하십시오</a:t>
            </a:r>
          </a:p>
          <a:p>
            <a:pPr marL="685800" lvl="1" indent="-228600" latinLnBrk="0"/>
            <a:r>
              <a:rPr>
                <a:latin typeface="맑은 고딕" charset="0"/>
                <a:ea typeface="맑은 고딕" charset="0"/>
              </a:rPr>
              <a:t>둘째 수준</a:t>
            </a:r>
          </a:p>
          <a:p>
            <a:pPr marL="1143000" lvl="2" indent="-228600" latinLnBrk="0"/>
            <a:r>
              <a:rPr>
                <a:latin typeface="맑은 고딕" charset="0"/>
                <a:ea typeface="맑은 고딕" charset="0"/>
              </a:rPr>
              <a:t>셋째 수준</a:t>
            </a:r>
          </a:p>
          <a:p>
            <a:pPr marL="1600200" lvl="3" indent="-228600" latinLnBrk="0"/>
            <a:r>
              <a:rPr>
                <a:latin typeface="맑은 고딕" charset="0"/>
                <a:ea typeface="맑은 고딕" charset="0"/>
              </a:rPr>
              <a:t>넷째 수준</a:t>
            </a:r>
          </a:p>
          <a:p>
            <a:pPr marL="2057400" lvl="4" indent="-228600" latinLnBrk="0"/>
            <a:r>
              <a:rPr>
                <a:latin typeface="맑은 고딕" charset="0"/>
                <a:ea typeface="맑은 고딕" charset="0"/>
              </a:rPr>
              <a:t>다섯째 수준</a:t>
            </a:r>
          </a:p>
        </p:txBody>
      </p:sp>
      <p:sp>
        <p:nvSpPr>
          <p:cNvPr id="4" name="Rect 0"/>
          <p:cNvSpPr txBox="1">
            <a:spLocks noGrp="1"/>
          </p:cNvSpPr>
          <p:nvPr>
            <p:ph type="body"/>
          </p:nvPr>
        </p:nvSpPr>
        <p:spPr>
          <a:xfrm>
            <a:off x="1259840" y="3086100"/>
            <a:ext cx="5899150" cy="5718810"/>
          </a:xfrm>
          <a:prstGeom prst="rect">
            <a:avLst/>
          </a:prstGeom>
        </p:spPr>
        <p:txBody>
          <a:bodyPr vert="horz" wrap="square" lIns="91440" tIns="45720" rIns="91440" bIns="45720" anchor="t">
            <a:normAutofit/>
          </a:bodyPr>
          <a:lstStyle/>
          <a:p>
            <a:pPr marL="0" indent="0" latinLnBrk="0">
              <a:buFontTx/>
              <a:buNone/>
            </a:pPr>
            <a:r>
              <a:rPr>
                <a:latin typeface="맑은 고딕" charset="0"/>
                <a:ea typeface="맑은 고딕" charset="0"/>
              </a:rPr>
              <a:t>텍스트를 입력하십시오</a:t>
            </a:r>
          </a:p>
        </p:txBody>
      </p:sp>
      <p:sp>
        <p:nvSpPr>
          <p:cNvPr id="5"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6"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7"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캡션 있는 그림">
    <p:spTree>
      <p:nvGrpSpPr>
        <p:cNvPr id="1" name=""/>
        <p:cNvGrpSpPr/>
        <p:nvPr/>
      </p:nvGrpSpPr>
      <p:grpSpPr>
        <a:xfrm>
          <a:off x="0" y="0"/>
          <a:ext cx="0" cy="0"/>
          <a:chOff x="0" y="0"/>
          <a:chExt cx="0" cy="0"/>
        </a:xfrm>
      </p:grpSpPr>
      <p:sp>
        <p:nvSpPr>
          <p:cNvPr id="2" name="Rect 0"/>
          <p:cNvSpPr txBox="1">
            <a:spLocks noGrp="1"/>
          </p:cNvSpPr>
          <p:nvPr>
            <p:ph type="title"/>
          </p:nvPr>
        </p:nvSpPr>
        <p:spPr>
          <a:xfrm>
            <a:off x="1259840" y="685800"/>
            <a:ext cx="5899150" cy="2401570"/>
          </a:xfrm>
          <a:prstGeom prst="rect">
            <a:avLst/>
          </a:prstGeom>
        </p:spPr>
        <p:txBody>
          <a:bodyPr vert="horz" wrap="square" lIns="91440" tIns="45720" rIns="91440" bIns="45720" anchor="b">
            <a:normAutofit/>
          </a:bodyPr>
          <a:lstStyle/>
          <a:p>
            <a:pPr marL="0" indent="0" latinLnBrk="0">
              <a:buFontTx/>
              <a:buNone/>
            </a:pPr>
            <a:r>
              <a:rPr>
                <a:latin typeface="맑은 고딕" charset="0"/>
                <a:ea typeface="맑은 고딕" charset="0"/>
              </a:rPr>
              <a:t>제목을 입력하십시오</a:t>
            </a:r>
          </a:p>
        </p:txBody>
      </p:sp>
      <p:sp>
        <p:nvSpPr>
          <p:cNvPr id="3" name="Rect 0"/>
          <p:cNvSpPr txBox="1">
            <a:spLocks noGrp="1" noChangeAspect="1"/>
          </p:cNvSpPr>
          <p:nvPr>
            <p:ph type="pic"/>
          </p:nvPr>
        </p:nvSpPr>
        <p:spPr>
          <a:xfrm>
            <a:off x="7774940" y="1480820"/>
            <a:ext cx="9259570" cy="7312025"/>
          </a:xfrm>
          <a:prstGeom prst="rect">
            <a:avLst/>
          </a:prstGeom>
        </p:spPr>
      </p:sp>
      <p:sp>
        <p:nvSpPr>
          <p:cNvPr id="4" name="Rect 0"/>
          <p:cNvSpPr txBox="1">
            <a:spLocks noGrp="1"/>
          </p:cNvSpPr>
          <p:nvPr>
            <p:ph type="body"/>
          </p:nvPr>
        </p:nvSpPr>
        <p:spPr>
          <a:xfrm>
            <a:off x="1259840" y="3086100"/>
            <a:ext cx="5899150" cy="5718810"/>
          </a:xfrm>
          <a:prstGeom prst="rect">
            <a:avLst/>
          </a:prstGeom>
        </p:spPr>
        <p:txBody>
          <a:bodyPr vert="horz" wrap="square" lIns="91440" tIns="45720" rIns="91440" bIns="45720" anchor="t">
            <a:normAutofit/>
          </a:bodyPr>
          <a:lstStyle/>
          <a:p>
            <a:pPr marL="0" indent="0" latinLnBrk="0">
              <a:buFontTx/>
              <a:buNone/>
            </a:pPr>
            <a:r>
              <a:rPr>
                <a:latin typeface="맑은 고딕" charset="0"/>
                <a:ea typeface="맑은 고딕" charset="0"/>
              </a:rPr>
              <a:t>텍스트를 입력하십시오</a:t>
            </a:r>
          </a:p>
        </p:txBody>
      </p:sp>
      <p:sp>
        <p:nvSpPr>
          <p:cNvPr id="5"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6"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7"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cstate="print">
            <a:extLst>
              <a:ext uri="{28A0092B-C50C-407E-A947-70E740481C1C}">
                <a14:useLocalDpi xmlns:a14="http://schemas.microsoft.com/office/drawing/2010/main" val="0"/>
              </a:ext>
            </a:extLst>
          </a:blip>
          <a:stretch>
            <a:fillRect l="-6000" r="-6000"/>
          </a:stretch>
        </a:blipFill>
        <a:effectLst/>
      </p:bgPr>
    </p:bg>
    <p:spTree>
      <p:nvGrpSpPr>
        <p:cNvPr id="1" name=""/>
        <p:cNvGrpSpPr/>
        <p:nvPr/>
      </p:nvGrpSpPr>
      <p:grpSpPr>
        <a:xfrm>
          <a:off x="0" y="0"/>
          <a:ext cx="0" cy="0"/>
          <a:chOff x="0" y="0"/>
          <a:chExt cx="0" cy="0"/>
        </a:xfrm>
      </p:grpSpPr>
      <p:sp>
        <p:nvSpPr>
          <p:cNvPr id="2" name="Rect 0"/>
          <p:cNvSpPr txBox="1">
            <a:spLocks noGrp="1"/>
          </p:cNvSpPr>
          <p:nvPr>
            <p:ph type="title"/>
          </p:nvPr>
        </p:nvSpPr>
        <p:spPr>
          <a:xfrm>
            <a:off x="1257300" y="547370"/>
            <a:ext cx="15774670" cy="1990090"/>
          </a:xfrm>
          <a:prstGeom prst="rect">
            <a:avLst/>
          </a:prstGeom>
        </p:spPr>
        <p:txBody>
          <a:bodyPr vert="horz" wrap="square" lIns="91440" tIns="45720" rIns="91440" bIns="45720" anchor="ctr">
            <a:normAutofit/>
          </a:bodyPr>
          <a:lstStyle/>
          <a:p>
            <a:pPr marL="0" indent="0" latinLnBrk="0">
              <a:buFontTx/>
              <a:buNone/>
            </a:pPr>
            <a:r>
              <a:rPr>
                <a:latin typeface="맑은 고딕" charset="0"/>
                <a:ea typeface="맑은 고딕" charset="0"/>
              </a:rPr>
              <a:t>마스터 제목 스타일 편집</a:t>
            </a:r>
          </a:p>
        </p:txBody>
      </p:sp>
      <p:sp>
        <p:nvSpPr>
          <p:cNvPr id="3" name="Rect 0"/>
          <p:cNvSpPr txBox="1">
            <a:spLocks noGrp="1"/>
          </p:cNvSpPr>
          <p:nvPr>
            <p:ph type="body"/>
          </p:nvPr>
        </p:nvSpPr>
        <p:spPr>
          <a:xfrm>
            <a:off x="1257300" y="2738120"/>
            <a:ext cx="15774670" cy="6529070"/>
          </a:xfrm>
          <a:prstGeom prst="rect">
            <a:avLst/>
          </a:prstGeom>
        </p:spPr>
        <p:txBody>
          <a:bodyPr vert="horz" wrap="square" lIns="91440" tIns="45720" rIns="91440" bIns="45720" anchor="t">
            <a:normAutofit/>
          </a:bodyPr>
          <a:lstStyle/>
          <a:p>
            <a:pPr marL="228600" indent="-228600" latinLnBrk="0"/>
            <a:r>
              <a:rPr>
                <a:latin typeface="맑은 고딕" charset="0"/>
                <a:ea typeface="맑은 고딕" charset="0"/>
              </a:rPr>
              <a:t>마스터 부제목 스타일 편집</a:t>
            </a:r>
          </a:p>
          <a:p>
            <a:pPr marL="685800" lvl="1" indent="-228600" latinLnBrk="0"/>
            <a:r>
              <a:rPr>
                <a:latin typeface="맑은 고딕" charset="0"/>
                <a:ea typeface="맑은 고딕" charset="0"/>
              </a:rPr>
              <a:t>둘째 수준</a:t>
            </a:r>
          </a:p>
          <a:p>
            <a:pPr marL="1143000" lvl="2" indent="-228600" latinLnBrk="0"/>
            <a:r>
              <a:rPr>
                <a:latin typeface="맑은 고딕" charset="0"/>
                <a:ea typeface="맑은 고딕" charset="0"/>
              </a:rPr>
              <a:t>셋째 수준</a:t>
            </a:r>
          </a:p>
          <a:p>
            <a:pPr marL="1600200" lvl="3" indent="-228600" latinLnBrk="0"/>
            <a:r>
              <a:rPr>
                <a:latin typeface="맑은 고딕" charset="0"/>
                <a:ea typeface="맑은 고딕" charset="0"/>
              </a:rPr>
              <a:t>넷째 수준</a:t>
            </a:r>
          </a:p>
          <a:p>
            <a:pPr marL="2057400" lvl="4" indent="-228600" latinLnBrk="0"/>
            <a:r>
              <a:rPr>
                <a:latin typeface="맑은 고딕" charset="0"/>
                <a:ea typeface="맑은 고딕" charset="0"/>
              </a:rPr>
              <a:t>다섯째 수준</a:t>
            </a:r>
          </a:p>
        </p:txBody>
      </p:sp>
      <p:sp>
        <p:nvSpPr>
          <p:cNvPr id="4"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5"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6"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 bg1="lt1" tx1="dk1" bg2="lt2" tx2="dk2" accent1="accent1" accent2="accent2" accent3="accent3" accent4="accent4" accent5="accent5" accent6="accent6" hlink="hlink" folHlink="folHlink"/>
  <p:sldLayoutIdLst>
    <p:sldLayoutId id="2147485368" r:id="rId1"/>
    <p:sldLayoutId id="2147485369" r:id="rId2"/>
    <p:sldLayoutId id="2147485370" r:id="rId3"/>
    <p:sldLayoutId id="2147485371" r:id="rId4"/>
    <p:sldLayoutId id="2147485372" r:id="rId5"/>
    <p:sldLayoutId id="2147485373" r:id="rId6"/>
    <p:sldLayoutId id="2147485374" r:id="rId7"/>
    <p:sldLayoutId id="2147485375" r:id="rId8"/>
    <p:sldLayoutId id="2147485376" r:id="rId9"/>
    <p:sldLayoutId id="2147485377" r:id="rId10"/>
    <p:sldLayoutId id="2147485378" r:id="rId11"/>
  </p:sldLayoutIdLst>
  <p:txStyles>
    <p:titleStyle>
      <a:lvl1pPr marL="0" indent="0" algn="ctr" defTabSz="914400" latinLnBrk="1">
        <a:buNone/>
        <a:defRPr lang="ko-KR" sz="4400" baseline="0" smtClean="0">
          <a:solidFill>
            <a:schemeClr val="tx1"/>
          </a:solidFill>
          <a:latin typeface="+mn-lt"/>
          <a:ea typeface="+mn-ea"/>
          <a:cs typeface="+mn-cs"/>
        </a:defRPr>
      </a:lvl1pPr>
    </p:titleStyle>
    <p:bodyStyle>
      <a:lvl1pPr marL="342900" indent="-342900" algn="l" defTabSz="914400" latinLnBrk="1">
        <a:spcBef>
          <a:spcPct val="20000"/>
        </a:spcBef>
        <a:buFont typeface="Arial"/>
        <a:buChar char="0"/>
        <a:defRPr lang="ko-KR" sz="2800" baseline="0" smtClean="0">
          <a:solidFill>
            <a:schemeClr val="tx1"/>
          </a:solidFill>
          <a:latin typeface="+mn-lt"/>
          <a:ea typeface="+mn-ea"/>
          <a:cs typeface="+mn-cs"/>
        </a:defRPr>
      </a:lvl1pPr>
      <a:lvl2pPr marL="742950" lvl="1" indent="-285750" defTabSz="914400" latinLnBrk="1">
        <a:buChar char="-"/>
        <a:defRPr lang="ko-KR" sz="2400" smtClean="0"/>
      </a:lvl2pPr>
      <a:lvl3pPr marL="1143000" lvl="2" indent="-228600" defTabSz="914400" latinLnBrk="1">
        <a:buChar char="0"/>
        <a:defRPr lang="ko-KR" sz="2000" smtClean="0"/>
      </a:lvl3pPr>
      <a:lvl4pPr marL="1600200" lvl="3" indent="-228600" defTabSz="914400" latinLnBrk="1">
        <a:buChar char="-"/>
        <a:defRPr lang="ko-KR" sz="1800" smtClean="0"/>
      </a:lvl4pPr>
      <a:lvl5pPr marL="2057400" lvl="4" indent="-228600" defTabSz="914400" latinLnBrk="1">
        <a:buChar char="-69"/>
        <a:defRPr lang="ko-KR" sz="1800" smtClean="0"/>
      </a:lvl5pPr>
    </p:bodyStyle>
    <p:otherStyle>
      <a:lvl1pPr marL="0" indent="0" algn="l" defTabSz="914400" latinLnBrk="1">
        <a:buNone/>
        <a:defRPr lang="ko-KR" sz="1800" baseline="0" smtClean="0">
          <a:solidFill>
            <a:schemeClr val="tx1"/>
          </a:solidFill>
          <a:latin typeface="+mn-lt"/>
          <a:ea typeface="+mn-ea"/>
          <a:cs typeface="+mn-cs"/>
        </a:defRPr>
      </a:lvl1pPr>
      <a:lvl2pPr marL="457200" lvl="1" indent="0" defTabSz="914400" latinLnBrk="1">
        <a:defRPr lang="ko-KR" smtClean="0"/>
      </a:lvl2pPr>
      <a:lvl3pPr marL="914400" lvl="2" indent="0" defTabSz="914400" latinLnBrk="1">
        <a:defRPr lang="ko-KR" smtClean="0"/>
      </a:lvl3pPr>
      <a:lvl4pPr marL="1371600" lvl="3" indent="0" defTabSz="914400" latinLnBrk="1">
        <a:defRPr lang="ko-KR" smtClean="0"/>
      </a:lvl4pPr>
      <a:lvl5pPr marL="1828800" lvl="4" indent="0" defTabSz="914400" latinLnBrk="1">
        <a:defRPr lang="ko-KR" smtClean="0"/>
      </a:lvl5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13" cstate="print">
            <a:extLst>
              <a:ext uri="{28A0092B-C50C-407E-A947-70E740481C1C}">
                <a14:useLocalDpi xmlns:a14="http://schemas.microsoft.com/office/drawing/2010/main" val="0"/>
              </a:ext>
            </a:extLst>
          </a:blip>
          <a:stretch>
            <a:fillRect l="-6000" r="-6000"/>
          </a:stretch>
        </a:blipFill>
        <a:effectLst/>
      </p:bgPr>
    </p:bg>
    <p:spTree>
      <p:nvGrpSpPr>
        <p:cNvPr id="1" name=""/>
        <p:cNvGrpSpPr/>
        <p:nvPr/>
      </p:nvGrpSpPr>
      <p:grpSpPr>
        <a:xfrm>
          <a:off x="0" y="0"/>
          <a:ext cx="0" cy="0"/>
          <a:chOff x="0" y="0"/>
          <a:chExt cx="0" cy="0"/>
        </a:xfrm>
      </p:grpSpPr>
      <p:sp>
        <p:nvSpPr>
          <p:cNvPr id="2" name="Rect 0"/>
          <p:cNvSpPr txBox="1">
            <a:spLocks noGrp="1"/>
          </p:cNvSpPr>
          <p:nvPr>
            <p:ph type="title"/>
          </p:nvPr>
        </p:nvSpPr>
        <p:spPr>
          <a:xfrm>
            <a:off x="1257300" y="547370"/>
            <a:ext cx="15774670" cy="1990090"/>
          </a:xfrm>
          <a:prstGeom prst="rect">
            <a:avLst/>
          </a:prstGeom>
        </p:spPr>
        <p:txBody>
          <a:bodyPr vert="horz" wrap="square" lIns="91440" tIns="45720" rIns="91440" bIns="45720" anchor="ctr">
            <a:normAutofit/>
          </a:bodyPr>
          <a:lstStyle/>
          <a:p>
            <a:pPr marL="0" indent="0" latinLnBrk="0">
              <a:buFontTx/>
              <a:buNone/>
            </a:pPr>
            <a:r>
              <a:rPr>
                <a:latin typeface="맑은 고딕" charset="0"/>
                <a:ea typeface="맑은 고딕" charset="0"/>
              </a:rPr>
              <a:t>마스터 제목 스타일 편집</a:t>
            </a:r>
          </a:p>
        </p:txBody>
      </p:sp>
      <p:sp>
        <p:nvSpPr>
          <p:cNvPr id="3" name="Rect 0"/>
          <p:cNvSpPr txBox="1">
            <a:spLocks noGrp="1"/>
          </p:cNvSpPr>
          <p:nvPr>
            <p:ph type="body"/>
          </p:nvPr>
        </p:nvSpPr>
        <p:spPr>
          <a:xfrm>
            <a:off x="1257300" y="2738120"/>
            <a:ext cx="15774670" cy="6529070"/>
          </a:xfrm>
          <a:prstGeom prst="rect">
            <a:avLst/>
          </a:prstGeom>
        </p:spPr>
        <p:txBody>
          <a:bodyPr vert="horz" wrap="square" lIns="91440" tIns="45720" rIns="91440" bIns="45720" anchor="t">
            <a:normAutofit/>
          </a:bodyPr>
          <a:lstStyle/>
          <a:p>
            <a:pPr marL="228600" indent="-228600" latinLnBrk="0"/>
            <a:r>
              <a:rPr>
                <a:latin typeface="맑은 고딕" charset="0"/>
                <a:ea typeface="맑은 고딕" charset="0"/>
              </a:rPr>
              <a:t>마스터 부제목 스타일 편집</a:t>
            </a:r>
          </a:p>
          <a:p>
            <a:pPr marL="685800" lvl="1" indent="-228600" latinLnBrk="0"/>
            <a:r>
              <a:rPr>
                <a:latin typeface="맑은 고딕" charset="0"/>
                <a:ea typeface="맑은 고딕" charset="0"/>
              </a:rPr>
              <a:t>둘째 수준</a:t>
            </a:r>
          </a:p>
          <a:p>
            <a:pPr marL="1143000" lvl="2" indent="-228600" latinLnBrk="0"/>
            <a:r>
              <a:rPr>
                <a:latin typeface="맑은 고딕" charset="0"/>
                <a:ea typeface="맑은 고딕" charset="0"/>
              </a:rPr>
              <a:t>셋째 수준</a:t>
            </a:r>
          </a:p>
          <a:p>
            <a:pPr marL="1600200" lvl="3" indent="-228600" latinLnBrk="0"/>
            <a:r>
              <a:rPr>
                <a:latin typeface="맑은 고딕" charset="0"/>
                <a:ea typeface="맑은 고딕" charset="0"/>
              </a:rPr>
              <a:t>넷째 수준</a:t>
            </a:r>
          </a:p>
          <a:p>
            <a:pPr marL="2057400" lvl="4" indent="-228600" latinLnBrk="0"/>
            <a:r>
              <a:rPr>
                <a:latin typeface="맑은 고딕" charset="0"/>
                <a:ea typeface="맑은 고딕" charset="0"/>
              </a:rPr>
              <a:t>다섯째 수준</a:t>
            </a:r>
          </a:p>
        </p:txBody>
      </p:sp>
      <p:sp>
        <p:nvSpPr>
          <p:cNvPr id="4"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5"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6"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 bg1="lt1" tx1="dk1" bg2="lt2" tx2="dk2" accent1="accent1" accent2="accent2" accent3="accent3" accent4="accent4" accent5="accent5" accent6="accent6" hlink="hlink" folHlink="folHlink"/>
  <p:sldLayoutIdLst>
    <p:sldLayoutId id="2147485379" r:id="rId1"/>
    <p:sldLayoutId id="2147485380" r:id="rId2"/>
    <p:sldLayoutId id="2147485381" r:id="rId3"/>
    <p:sldLayoutId id="2147485382" r:id="rId4"/>
    <p:sldLayoutId id="2147485383" r:id="rId5"/>
    <p:sldLayoutId id="2147485384" r:id="rId6"/>
    <p:sldLayoutId id="2147485385" r:id="rId7"/>
    <p:sldLayoutId id="2147485386" r:id="rId8"/>
    <p:sldLayoutId id="2147485387" r:id="rId9"/>
    <p:sldLayoutId id="2147485388" r:id="rId10"/>
    <p:sldLayoutId id="2147485389" r:id="rId11"/>
  </p:sldLayoutIdLst>
  <p:txStyles>
    <p:titleStyle>
      <a:lvl1pPr marL="0" indent="0" algn="ctr" defTabSz="914400" latinLnBrk="1">
        <a:buNone/>
        <a:defRPr lang="ko-KR" sz="4400" baseline="0" smtClean="0">
          <a:solidFill>
            <a:schemeClr val="tx1"/>
          </a:solidFill>
          <a:latin typeface="+mn-lt"/>
          <a:ea typeface="+mn-ea"/>
          <a:cs typeface="+mn-cs"/>
        </a:defRPr>
      </a:lvl1pPr>
    </p:titleStyle>
    <p:bodyStyle>
      <a:lvl1pPr marL="342900" indent="-342900" algn="l" defTabSz="914400" latinLnBrk="1">
        <a:spcBef>
          <a:spcPct val="20000"/>
        </a:spcBef>
        <a:buFont typeface="Arial"/>
        <a:buChar char="0"/>
        <a:defRPr lang="ko-KR" sz="2800" baseline="0" smtClean="0">
          <a:solidFill>
            <a:schemeClr val="tx1"/>
          </a:solidFill>
          <a:latin typeface="+mn-lt"/>
          <a:ea typeface="+mn-ea"/>
          <a:cs typeface="+mn-cs"/>
        </a:defRPr>
      </a:lvl1pPr>
      <a:lvl2pPr marL="742950" lvl="1" indent="-285750" defTabSz="914400" latinLnBrk="1">
        <a:buChar char="-"/>
        <a:defRPr lang="ko-KR" sz="2400" smtClean="0"/>
      </a:lvl2pPr>
      <a:lvl3pPr marL="1143000" lvl="2" indent="-228600" defTabSz="914400" latinLnBrk="1">
        <a:buChar char="0"/>
        <a:defRPr lang="ko-KR" sz="2000" smtClean="0"/>
      </a:lvl3pPr>
      <a:lvl4pPr marL="1600200" lvl="3" indent="-228600" defTabSz="914400" latinLnBrk="1">
        <a:buChar char="-"/>
        <a:defRPr lang="ko-KR" sz="1800" smtClean="0"/>
      </a:lvl4pPr>
      <a:lvl5pPr marL="2057400" lvl="4" indent="-228600" defTabSz="914400" latinLnBrk="1">
        <a:buChar char="-69"/>
        <a:defRPr lang="ko-KR" sz="1800" smtClean="0"/>
      </a:lvl5pPr>
    </p:bodyStyle>
    <p:otherStyle>
      <a:lvl1pPr marL="0" indent="0" algn="l" defTabSz="914400" latinLnBrk="1">
        <a:buNone/>
        <a:defRPr lang="ko-KR" sz="1800" baseline="0" smtClean="0">
          <a:solidFill>
            <a:schemeClr val="tx1"/>
          </a:solidFill>
          <a:latin typeface="+mn-lt"/>
          <a:ea typeface="+mn-ea"/>
          <a:cs typeface="+mn-cs"/>
        </a:defRPr>
      </a:lvl1pPr>
      <a:lvl2pPr marL="457200" lvl="1" indent="0" defTabSz="914400" latinLnBrk="1">
        <a:defRPr lang="ko-KR" smtClean="0"/>
      </a:lvl2pPr>
      <a:lvl3pPr marL="914400" lvl="2" indent="0" defTabSz="914400" latinLnBrk="1">
        <a:defRPr lang="ko-KR" smtClean="0"/>
      </a:lvl3pPr>
      <a:lvl4pPr marL="1371600" lvl="3" indent="0" defTabSz="914400" latinLnBrk="1">
        <a:defRPr lang="ko-KR" smtClean="0"/>
      </a:lvl4pPr>
      <a:lvl5pPr marL="1828800" lvl="4" indent="0" defTabSz="914400" latinLnBrk="1">
        <a:defRPr lang="ko-KR" smtClean="0"/>
      </a:lvl5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1">
          <a:blip r:embed="rId13" cstate="print">
            <a:extLst>
              <a:ext uri="{28A0092B-C50C-407E-A947-70E740481C1C}">
                <a14:useLocalDpi xmlns:a14="http://schemas.microsoft.com/office/drawing/2010/main" val="0"/>
              </a:ext>
            </a:extLst>
          </a:blip>
          <a:stretch>
            <a:fillRect l="-6000" r="-6000"/>
          </a:stretch>
        </a:blipFill>
        <a:effectLst/>
      </p:bgPr>
    </p:bg>
    <p:spTree>
      <p:nvGrpSpPr>
        <p:cNvPr id="1" name=""/>
        <p:cNvGrpSpPr/>
        <p:nvPr/>
      </p:nvGrpSpPr>
      <p:grpSpPr>
        <a:xfrm>
          <a:off x="0" y="0"/>
          <a:ext cx="0" cy="0"/>
          <a:chOff x="0" y="0"/>
          <a:chExt cx="0" cy="0"/>
        </a:xfrm>
      </p:grpSpPr>
      <p:sp>
        <p:nvSpPr>
          <p:cNvPr id="2" name="Rect 0"/>
          <p:cNvSpPr txBox="1">
            <a:spLocks noGrp="1"/>
          </p:cNvSpPr>
          <p:nvPr>
            <p:ph type="title"/>
          </p:nvPr>
        </p:nvSpPr>
        <p:spPr>
          <a:xfrm>
            <a:off x="1257300" y="547370"/>
            <a:ext cx="15774670" cy="1990090"/>
          </a:xfrm>
          <a:prstGeom prst="rect">
            <a:avLst/>
          </a:prstGeom>
        </p:spPr>
        <p:txBody>
          <a:bodyPr vert="horz" wrap="square" lIns="91440" tIns="45720" rIns="91440" bIns="45720" anchor="ctr">
            <a:normAutofit/>
          </a:bodyPr>
          <a:lstStyle/>
          <a:p>
            <a:pPr marL="0" indent="0" latinLnBrk="0">
              <a:buFontTx/>
              <a:buNone/>
            </a:pPr>
            <a:r>
              <a:rPr>
                <a:latin typeface="맑은 고딕" charset="0"/>
                <a:ea typeface="맑은 고딕" charset="0"/>
              </a:rPr>
              <a:t>마스터 제목 스타일 편집</a:t>
            </a:r>
          </a:p>
        </p:txBody>
      </p:sp>
      <p:sp>
        <p:nvSpPr>
          <p:cNvPr id="3" name="Rect 0"/>
          <p:cNvSpPr txBox="1">
            <a:spLocks noGrp="1"/>
          </p:cNvSpPr>
          <p:nvPr>
            <p:ph type="body"/>
          </p:nvPr>
        </p:nvSpPr>
        <p:spPr>
          <a:xfrm>
            <a:off x="1257300" y="2738120"/>
            <a:ext cx="15774670" cy="6529070"/>
          </a:xfrm>
          <a:prstGeom prst="rect">
            <a:avLst/>
          </a:prstGeom>
        </p:spPr>
        <p:txBody>
          <a:bodyPr vert="horz" wrap="square" lIns="91440" tIns="45720" rIns="91440" bIns="45720" anchor="t">
            <a:normAutofit/>
          </a:bodyPr>
          <a:lstStyle/>
          <a:p>
            <a:pPr marL="228600" indent="-228600" latinLnBrk="0"/>
            <a:r>
              <a:rPr>
                <a:latin typeface="맑은 고딕" charset="0"/>
                <a:ea typeface="맑은 고딕" charset="0"/>
              </a:rPr>
              <a:t>마스터 부제목 스타일 편집</a:t>
            </a:r>
          </a:p>
          <a:p>
            <a:pPr marL="685800" lvl="1" indent="-228600" latinLnBrk="0"/>
            <a:r>
              <a:rPr>
                <a:latin typeface="맑은 고딕" charset="0"/>
                <a:ea typeface="맑은 고딕" charset="0"/>
              </a:rPr>
              <a:t>둘째 수준</a:t>
            </a:r>
          </a:p>
          <a:p>
            <a:pPr marL="1143000" lvl="2" indent="-228600" latinLnBrk="0"/>
            <a:r>
              <a:rPr>
                <a:latin typeface="맑은 고딕" charset="0"/>
                <a:ea typeface="맑은 고딕" charset="0"/>
              </a:rPr>
              <a:t>셋째 수준</a:t>
            </a:r>
          </a:p>
          <a:p>
            <a:pPr marL="1600200" lvl="3" indent="-228600" latinLnBrk="0"/>
            <a:r>
              <a:rPr>
                <a:latin typeface="맑은 고딕" charset="0"/>
                <a:ea typeface="맑은 고딕" charset="0"/>
              </a:rPr>
              <a:t>넷째 수준</a:t>
            </a:r>
          </a:p>
          <a:p>
            <a:pPr marL="2057400" lvl="4" indent="-228600" latinLnBrk="0"/>
            <a:r>
              <a:rPr>
                <a:latin typeface="맑은 고딕" charset="0"/>
                <a:ea typeface="맑은 고딕" charset="0"/>
              </a:rPr>
              <a:t>다섯째 수준</a:t>
            </a:r>
          </a:p>
        </p:txBody>
      </p:sp>
      <p:sp>
        <p:nvSpPr>
          <p:cNvPr id="4" name="Rect 0"/>
          <p:cNvSpPr txBox="1">
            <a:spLocks noGrp="1"/>
          </p:cNvSpPr>
          <p:nvPr>
            <p:ph type="dt"/>
          </p:nvPr>
        </p:nvSpPr>
        <p:spPr>
          <a:xfrm>
            <a:off x="12573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datetime1">
              <a:rPr lang="en-US" altLang="ko-KR">
                <a:latin typeface="맑은 고딕" charset="0"/>
                <a:ea typeface="맑은 고딕" charset="0"/>
              </a:rPr>
              <a:t>7/22/2024</a:t>
            </a:fld>
            <a:endParaRPr lang="en-US" altLang="ko-KR">
              <a:latin typeface="맑은 고딕" charset="0"/>
              <a:ea typeface="맑은 고딕" charset="0"/>
            </a:endParaRPr>
          </a:p>
        </p:txBody>
      </p:sp>
      <p:sp>
        <p:nvSpPr>
          <p:cNvPr id="5" name="Rect 0"/>
          <p:cNvSpPr txBox="1">
            <a:spLocks noGrp="1"/>
          </p:cNvSpPr>
          <p:nvPr>
            <p:ph type="ftr"/>
          </p:nvPr>
        </p:nvSpPr>
        <p:spPr>
          <a:xfrm>
            <a:off x="6057900" y="9534525"/>
            <a:ext cx="6173470" cy="548640"/>
          </a:xfrm>
          <a:prstGeom prst="rect">
            <a:avLst/>
          </a:prstGeom>
        </p:spPr>
        <p:txBody>
          <a:bodyPr vert="horz" wrap="square" lIns="91440" tIns="45720" rIns="91440" bIns="45720" anchor="ctr">
            <a:noAutofit/>
          </a:bodyPr>
          <a:lstStyle/>
          <a:p>
            <a:pPr marL="0" indent="0" latinLnBrk="0">
              <a:buFontTx/>
              <a:buNone/>
            </a:pPr>
            <a:endParaRPr/>
          </a:p>
        </p:txBody>
      </p:sp>
      <p:sp>
        <p:nvSpPr>
          <p:cNvPr id="6" name="Rect 0"/>
          <p:cNvSpPr txBox="1">
            <a:spLocks noGrp="1"/>
          </p:cNvSpPr>
          <p:nvPr>
            <p:ph type="sldNum"/>
          </p:nvPr>
        </p:nvSpPr>
        <p:spPr>
          <a:xfrm>
            <a:off x="12915900" y="9534525"/>
            <a:ext cx="4116070" cy="548640"/>
          </a:xfrm>
          <a:prstGeom prst="rect">
            <a:avLst/>
          </a:prstGeom>
        </p:spPr>
        <p:txBody>
          <a:bodyPr vert="horz" wrap="square" lIns="91440" tIns="45720" rIns="91440" bIns="45720" anchor="ctr">
            <a:noAutofit/>
          </a:bodyPr>
          <a:lstStyle/>
          <a:p>
            <a:pPr marL="0" indent="0" latinLnBrk="0">
              <a:buFontTx/>
              <a:buNone/>
            </a:pPr>
            <a:fld id="{B9320F77-B9A0-41C5-862A-B4B631284C64}" type="slidenum">
              <a:rPr>
                <a:latin typeface="맑은 고딕" charset="0"/>
                <a:ea typeface="맑은 고딕" charset="0"/>
              </a:rPr>
              <a:t>‹#›</a:t>
            </a:fld>
            <a:endParaRPr>
              <a:latin typeface="맑은 고딕" charset="0"/>
              <a:ea typeface="맑은 고딕" charset="0"/>
            </a:endParaRPr>
          </a:p>
        </p:txBody>
      </p:sp>
    </p:spTree>
  </p:cSld>
  <p:clrMap bg1="lt1" tx1="dk1" bg2="lt2" tx2="dk2" accent1="accent1" accent2="accent2" accent3="accent3" accent4="accent4" accent5="accent5" accent6="accent6" hlink="hlink" folHlink="folHlink"/>
  <p:sldLayoutIdLst>
    <p:sldLayoutId id="2147485390" r:id="rId1"/>
    <p:sldLayoutId id="2147485391" r:id="rId2"/>
    <p:sldLayoutId id="2147485392" r:id="rId3"/>
    <p:sldLayoutId id="2147485393" r:id="rId4"/>
    <p:sldLayoutId id="2147485394" r:id="rId5"/>
    <p:sldLayoutId id="2147485395" r:id="rId6"/>
    <p:sldLayoutId id="2147485396" r:id="rId7"/>
    <p:sldLayoutId id="2147485397" r:id="rId8"/>
    <p:sldLayoutId id="2147485398" r:id="rId9"/>
    <p:sldLayoutId id="2147485399" r:id="rId10"/>
    <p:sldLayoutId id="2147485400" r:id="rId11"/>
  </p:sldLayoutIdLst>
  <p:txStyles>
    <p:titleStyle>
      <a:lvl1pPr marL="0" indent="0" algn="ctr" defTabSz="914400" latinLnBrk="1">
        <a:buNone/>
        <a:defRPr lang="ko-KR" sz="4400" baseline="0" smtClean="0">
          <a:solidFill>
            <a:schemeClr val="tx1"/>
          </a:solidFill>
          <a:latin typeface="+mn-lt"/>
          <a:ea typeface="+mn-ea"/>
          <a:cs typeface="+mn-cs"/>
        </a:defRPr>
      </a:lvl1pPr>
    </p:titleStyle>
    <p:bodyStyle>
      <a:lvl1pPr marL="342900" indent="-342900" algn="l" defTabSz="914400" latinLnBrk="1">
        <a:spcBef>
          <a:spcPct val="20000"/>
        </a:spcBef>
        <a:buFont typeface="Arial"/>
        <a:buChar char="0"/>
        <a:defRPr lang="ko-KR" sz="2800" baseline="0" smtClean="0">
          <a:solidFill>
            <a:schemeClr val="tx1"/>
          </a:solidFill>
          <a:latin typeface="+mn-lt"/>
          <a:ea typeface="+mn-ea"/>
          <a:cs typeface="+mn-cs"/>
        </a:defRPr>
      </a:lvl1pPr>
      <a:lvl2pPr marL="742950" lvl="1" indent="-285750" defTabSz="914400" latinLnBrk="1">
        <a:buChar char="-"/>
        <a:defRPr lang="ko-KR" sz="2400" smtClean="0"/>
      </a:lvl2pPr>
      <a:lvl3pPr marL="1143000" lvl="2" indent="-228600" defTabSz="914400" latinLnBrk="1">
        <a:buChar char="0"/>
        <a:defRPr lang="ko-KR" sz="2000" smtClean="0"/>
      </a:lvl3pPr>
      <a:lvl4pPr marL="1600200" lvl="3" indent="-228600" defTabSz="914400" latinLnBrk="1">
        <a:buChar char="-"/>
        <a:defRPr lang="ko-KR" sz="1800" smtClean="0"/>
      </a:lvl4pPr>
      <a:lvl5pPr marL="2057400" lvl="4" indent="-228600" defTabSz="914400" latinLnBrk="1">
        <a:buChar char="-69"/>
        <a:defRPr lang="ko-KR" sz="1800" smtClean="0"/>
      </a:lvl5pPr>
    </p:bodyStyle>
    <p:otherStyle>
      <a:lvl1pPr marL="0" indent="0" algn="l" defTabSz="914400" latinLnBrk="1">
        <a:buNone/>
        <a:defRPr lang="ko-KR" sz="1800" baseline="0" smtClean="0">
          <a:solidFill>
            <a:schemeClr val="tx1"/>
          </a:solidFill>
          <a:latin typeface="+mn-lt"/>
          <a:ea typeface="+mn-ea"/>
          <a:cs typeface="+mn-cs"/>
        </a:defRPr>
      </a:lvl1pPr>
      <a:lvl2pPr marL="457200" lvl="1" indent="0" defTabSz="914400" latinLnBrk="1">
        <a:defRPr lang="ko-KR" smtClean="0"/>
      </a:lvl2pPr>
      <a:lvl3pPr marL="914400" lvl="2" indent="0" defTabSz="914400" latinLnBrk="1">
        <a:defRPr lang="ko-KR" smtClean="0"/>
      </a:lvl3pPr>
      <a:lvl4pPr marL="1371600" lvl="3" indent="0" defTabSz="914400" latinLnBrk="1">
        <a:defRPr lang="ko-KR" smtClean="0"/>
      </a:lvl4pPr>
      <a:lvl5pPr marL="1828800" lvl="4" indent="0" defTabSz="914400" latinLnBrk="1">
        <a:defRPr lang="ko-KR" smtClean="0"/>
      </a:lvl5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1">
          <a:blip r:embed="rId13" cstate="print">
            <a:extLst>
              <a:ext uri="{28A0092B-C50C-407E-A947-70E740481C1C}">
                <a14:useLocalDpi xmlns:a14="http://schemas.microsoft.com/office/drawing/2010/main" val="0"/>
              </a:ext>
            </a:extLst>
          </a:blip>
          <a:stretch>
            <a:fillRect l="-6000" r="-6000"/>
          </a:stretch>
        </a:blipFill>
        <a:effectLst/>
      </p:bgPr>
    </p:bg>
    <p:spTree>
      <p:nvGrpSpPr>
        <p:cNvPr id="1" name=""/>
        <p:cNvGrpSpPr/>
        <p:nvPr/>
      </p:nvGrpSpPr>
      <p:grpSpPr>
        <a:xfrm>
          <a:off x="0" y="0"/>
          <a:ext cx="0" cy="0"/>
          <a:chOff x="0" y="0"/>
          <a:chExt cx="0" cy="0"/>
        </a:xfrm>
      </p:grpSpPr>
      <p:sp>
        <p:nvSpPr>
          <p:cNvPr id="2" name="Title Placeholder 1"/>
          <p:cNvSpPr txBox="1">
            <a:spLocks noGrp="1"/>
          </p:cNvSpPr>
          <p:nvPr>
            <p:ph type="title"/>
          </p:nvPr>
        </p:nvSpPr>
        <p:spPr>
          <a:xfrm>
            <a:off x="1257300" y="547370"/>
            <a:ext cx="15774035" cy="1989455"/>
          </a:xfrm>
          <a:prstGeom prst="rect">
            <a:avLst/>
          </a:prstGeom>
        </p:spPr>
        <p:txBody>
          <a:bodyPr vert="horz" wrap="square" lIns="91440" tIns="45720" rIns="91440" bIns="45720" numCol="1" anchor="ctr">
            <a:normAutofit/>
          </a:bodyPr>
          <a:lstStyle/>
          <a:p>
            <a:pPr marL="0" indent="0">
              <a:buFontTx/>
              <a:buNone/>
            </a:pPr>
            <a:r>
              <a:rPr lang="ko-KR" altLang="en-US"/>
              <a:t>마스터 제목 스타일 편집</a:t>
            </a:r>
          </a:p>
        </p:txBody>
      </p:sp>
      <p:sp>
        <p:nvSpPr>
          <p:cNvPr id="3" name="Text Placeholder 2"/>
          <p:cNvSpPr txBox="1">
            <a:spLocks noGrp="1"/>
          </p:cNvSpPr>
          <p:nvPr>
            <p:ph type="body" idx="1"/>
          </p:nvPr>
        </p:nvSpPr>
        <p:spPr>
          <a:xfrm>
            <a:off x="1257300" y="2738120"/>
            <a:ext cx="15774035" cy="6528435"/>
          </a:xfrm>
          <a:prstGeom prst="rect">
            <a:avLst/>
          </a:prstGeom>
        </p:spPr>
        <p:txBody>
          <a:bodyPr vert="horz" wrap="square" lIns="91440" tIns="45720" rIns="91440" bIns="45720" numCol="1" anchor="t">
            <a:normAutofit/>
          </a:bodyPr>
          <a:lstStyle/>
          <a:p>
            <a:pPr marL="228600" indent="-228600">
              <a:buFont typeface="Arial"/>
              <a:buChar char="•"/>
            </a:pPr>
            <a:r>
              <a:rPr lang="ko-KR" altLang="en-US"/>
              <a:t>마스터 부제목 스타일 편집</a:t>
            </a:r>
          </a:p>
          <a:p>
            <a:pPr marL="685800" lvl="1" indent="-228600">
              <a:buFont typeface="Arial"/>
              <a:buChar char="•"/>
            </a:pPr>
            <a:r>
              <a:rPr lang="ko-KR" altLang="en-US"/>
              <a:t>둘째 수준</a:t>
            </a:r>
          </a:p>
          <a:p>
            <a:pPr marL="1143000" lvl="2" indent="-228600">
              <a:buFont typeface="Arial"/>
              <a:buChar char="•"/>
            </a:pPr>
            <a:r>
              <a:rPr lang="ko-KR" altLang="en-US"/>
              <a:t>셋째 수준</a:t>
            </a:r>
          </a:p>
          <a:p>
            <a:pPr marL="1600200" lvl="3" indent="-228600">
              <a:buFont typeface="Arial"/>
              <a:buChar char="•"/>
            </a:pPr>
            <a:r>
              <a:rPr lang="ko-KR" altLang="en-US"/>
              <a:t>넷째 수준</a:t>
            </a:r>
          </a:p>
          <a:p>
            <a:pPr marL="2057400" lvl="4" indent="-228600">
              <a:buFont typeface="Arial"/>
              <a:buChar char="•"/>
            </a:pPr>
            <a:r>
              <a:rPr lang="ko-KR" altLang="en-US"/>
              <a:t>다섯째 수준</a:t>
            </a:r>
          </a:p>
        </p:txBody>
      </p:sp>
      <p:sp>
        <p:nvSpPr>
          <p:cNvPr id="4" name="Date Placeholder 3"/>
          <p:cNvSpPr txBox="1">
            <a:spLocks noGrp="1"/>
          </p:cNvSpPr>
          <p:nvPr>
            <p:ph type="dt" sz="half" idx="2"/>
          </p:nvPr>
        </p:nvSpPr>
        <p:spPr>
          <a:xfrm>
            <a:off x="1257300" y="9534525"/>
            <a:ext cx="4115435" cy="548005"/>
          </a:xfrm>
          <a:prstGeom prst="rect">
            <a:avLst/>
          </a:prstGeom>
        </p:spPr>
        <p:txBody>
          <a:bodyPr vert="horz" wrap="square" lIns="91440" tIns="45720" rIns="91440" bIns="45720" numCol="1" anchor="ctr">
            <a:noAutofit/>
          </a:bodyPr>
          <a:lstStyle>
            <a:lvl1pPr marL="0" indent="0" algn="l">
              <a:buFontTx/>
              <a:buNone/>
              <a:defRPr lang="en-GB" altLang="en-US" sz="1200">
                <a:solidFill>
                  <a:schemeClr val="tx1">
                    <a:tint val="75000"/>
                  </a:schemeClr>
                </a:solidFill>
              </a:defRPr>
            </a:lvl1pPr>
          </a:lstStyle>
          <a:p>
            <a:pPr marL="0" indent="0" latinLnBrk="0">
              <a:buFontTx/>
              <a:buNone/>
            </a:pPr>
            <a:fld id="{B9320F77-B9A0-41C5-862A-B4B631284C64}" type="datetime1">
              <a:rPr lang="en-US" altLang="ko-KR"/>
              <a:t>7/22/2024</a:t>
            </a:fld>
            <a:endParaRPr lang="en-US" altLang="ko-KR"/>
          </a:p>
        </p:txBody>
      </p:sp>
      <p:sp>
        <p:nvSpPr>
          <p:cNvPr id="5" name="Footer Placeholder 4"/>
          <p:cNvSpPr txBox="1">
            <a:spLocks noGrp="1"/>
          </p:cNvSpPr>
          <p:nvPr>
            <p:ph type="ftr" sz="quarter" idx="3"/>
          </p:nvPr>
        </p:nvSpPr>
        <p:spPr>
          <a:xfrm>
            <a:off x="6057900" y="9534525"/>
            <a:ext cx="6172835" cy="548005"/>
          </a:xfrm>
          <a:prstGeom prst="rect">
            <a:avLst/>
          </a:prstGeom>
        </p:spPr>
        <p:txBody>
          <a:bodyPr vert="horz" wrap="square" lIns="91440" tIns="45720" rIns="91440" bIns="45720" numCol="1" anchor="ctr">
            <a:noAutofit/>
          </a:bodyPr>
          <a:lstStyle>
            <a:lvl1pPr marL="0" indent="0" algn="ctr">
              <a:buFontTx/>
              <a:buNone/>
              <a:defRPr lang="en-GB" altLang="en-US" sz="1200">
                <a:solidFill>
                  <a:schemeClr val="tx1">
                    <a:tint val="75000"/>
                  </a:schemeClr>
                </a:solidFill>
              </a:defRPr>
            </a:lvl1pPr>
          </a:lstStyle>
          <a:p>
            <a:pPr marL="0" indent="0" latinLnBrk="0">
              <a:buFontTx/>
              <a:buNone/>
            </a:pPr>
            <a:endParaRPr/>
          </a:p>
        </p:txBody>
      </p:sp>
      <p:sp>
        <p:nvSpPr>
          <p:cNvPr id="6" name="Slide Number Placeholder 5"/>
          <p:cNvSpPr txBox="1">
            <a:spLocks noGrp="1"/>
          </p:cNvSpPr>
          <p:nvPr>
            <p:ph type="sldNum" sz="quarter" idx="4"/>
          </p:nvPr>
        </p:nvSpPr>
        <p:spPr>
          <a:xfrm>
            <a:off x="12915900" y="9534525"/>
            <a:ext cx="4115435" cy="548005"/>
          </a:xfrm>
          <a:prstGeom prst="rect">
            <a:avLst/>
          </a:prstGeom>
        </p:spPr>
        <p:txBody>
          <a:bodyPr vert="horz" wrap="square" lIns="91440" tIns="45720" rIns="91440" bIns="45720" numCol="1" anchor="ctr">
            <a:noAutofit/>
          </a:bodyPr>
          <a:lstStyle>
            <a:lvl1pPr marL="0" indent="0" algn="r">
              <a:buFontTx/>
              <a:buNone/>
              <a:defRPr lang="en-GB" altLang="en-US" sz="1200">
                <a:solidFill>
                  <a:schemeClr val="tx1">
                    <a:tint val="75000"/>
                  </a:schemeClr>
                </a:solidFill>
              </a:defRPr>
            </a:lvl1pPr>
          </a:lstStyle>
          <a:p>
            <a:pPr marL="0" indent="0" latinLnBrk="0">
              <a:buFontTx/>
              <a:buNone/>
            </a:pPr>
            <a:fld id="{B9320F77-B9A0-41C5-862A-B4B631284C64}" type="slidenum">
              <a:rPr lang="en-US"/>
              <a:t>‹#›</a:t>
            </a:fld>
            <a:endParaRPr lang="en-US"/>
          </a:p>
        </p:txBody>
      </p:sp>
    </p:spTree>
  </p:cSld>
  <p:clrMap bg1="lt1" tx1="dk1" bg2="lt2" tx2="dk2" accent1="accent1" accent2="accent2" accent3="accent3" accent4="accent4" accent5="accent5" accent6="accent6" hlink="hlink" folHlink="folHlink"/>
  <p:sldLayoutIdLst>
    <p:sldLayoutId id="2147485401" r:id="rId1"/>
    <p:sldLayoutId id="2147485402" r:id="rId2"/>
    <p:sldLayoutId id="2147485403" r:id="rId3"/>
    <p:sldLayoutId id="2147485404" r:id="rId4"/>
    <p:sldLayoutId id="2147485405" r:id="rId5"/>
    <p:sldLayoutId id="2147485406" r:id="rId6"/>
    <p:sldLayoutId id="2147485407" r:id="rId7"/>
    <p:sldLayoutId id="2147485408" r:id="rId8"/>
    <p:sldLayoutId id="2147485409" r:id="rId9"/>
    <p:sldLayoutId id="2147485410" r:id="rId10"/>
    <p:sldLayoutId id="2147485411" r:id="rId11"/>
  </p:sldLayoutIdLst>
  <p:txStyles>
    <p:titleStyle>
      <a:lvl1pPr marL="0" indent="0" algn="ctr" defTabSz="914400" latinLnBrk="1">
        <a:buNone/>
        <a:defRPr lang="ko-KR" sz="4400" baseline="0" smtClean="0">
          <a:solidFill>
            <a:schemeClr val="tx1"/>
          </a:solidFill>
          <a:latin typeface="+mn-lt"/>
          <a:ea typeface="+mn-ea"/>
          <a:cs typeface="+mn-cs"/>
        </a:defRPr>
      </a:lvl1pPr>
    </p:titleStyle>
    <p:bodyStyle>
      <a:lvl1pPr marL="342900" indent="-342900" algn="l" defTabSz="914400" latinLnBrk="1">
        <a:spcBef>
          <a:spcPct val="20000"/>
        </a:spcBef>
        <a:buFont typeface="Arial"/>
        <a:buChar char="0"/>
        <a:defRPr lang="ko-KR" sz="2800" baseline="0" smtClean="0">
          <a:solidFill>
            <a:schemeClr val="tx1"/>
          </a:solidFill>
          <a:latin typeface="+mn-lt"/>
          <a:ea typeface="+mn-ea"/>
          <a:cs typeface="+mn-cs"/>
        </a:defRPr>
      </a:lvl1pPr>
      <a:lvl2pPr marL="742950" lvl="1" indent="-285750" defTabSz="914400" latinLnBrk="1">
        <a:buChar char="-"/>
        <a:defRPr lang="ko-KR" sz="2400" smtClean="0"/>
      </a:lvl2pPr>
      <a:lvl3pPr marL="1143000" lvl="2" indent="-228600" defTabSz="914400" latinLnBrk="1">
        <a:buChar char="0"/>
        <a:defRPr lang="ko-KR" sz="2000" smtClean="0"/>
      </a:lvl3pPr>
      <a:lvl4pPr marL="1600200" lvl="3" indent="-228600" defTabSz="914400" latinLnBrk="1">
        <a:buChar char="-"/>
        <a:defRPr lang="ko-KR" sz="1800" smtClean="0"/>
      </a:lvl4pPr>
      <a:lvl5pPr marL="2057400" lvl="4" indent="-228600" defTabSz="914400" latinLnBrk="1">
        <a:buChar char="-69"/>
        <a:defRPr lang="ko-KR" sz="1800" smtClean="0"/>
      </a:lvl5pPr>
    </p:bodyStyle>
    <p:otherStyle>
      <a:lvl1pPr marL="0" indent="0" algn="l" defTabSz="914400" latinLnBrk="1">
        <a:buNone/>
        <a:defRPr lang="ko-KR" sz="1800" baseline="0" smtClean="0">
          <a:solidFill>
            <a:schemeClr val="tx1"/>
          </a:solidFill>
          <a:latin typeface="+mn-lt"/>
          <a:ea typeface="+mn-ea"/>
          <a:cs typeface="+mn-cs"/>
        </a:defRPr>
      </a:lvl1pPr>
      <a:lvl2pPr marL="457200" lvl="1" indent="0" defTabSz="914400" latinLnBrk="1">
        <a:defRPr lang="ko-KR" smtClean="0"/>
      </a:lvl2pPr>
      <a:lvl3pPr marL="914400" lvl="2" indent="0" defTabSz="914400" latinLnBrk="1">
        <a:defRPr lang="ko-KR" smtClean="0"/>
      </a:lvl3pPr>
      <a:lvl4pPr marL="1371600" lvl="3" indent="0" defTabSz="914400" latinLnBrk="1">
        <a:defRPr lang="ko-KR" smtClean="0"/>
      </a:lvl4pPr>
      <a:lvl5pPr marL="1828800" lvl="4" indent="0" defTabSz="914400" latinLnBrk="1">
        <a:defRPr lang="ko-KR" smtClean="0"/>
      </a:lvl5pPr>
    </p:otherStyle>
  </p:txStyles>
</p:sldMaster>
</file>

<file path=ppt/slides/_rels/slide1.xml.rels><?xml version="1.0" encoding="UTF-8"?>
<Relationships xmlns="http://schemas.openxmlformats.org/package/2006/relationships"><Relationship Id="rId2" Type="http://schemas.openxmlformats.org/officeDocument/2006/relationships/image" Target="../media/image2.png"></Relationship><Relationship Id="rId3" Type="http://schemas.openxmlformats.org/officeDocument/2006/relationships/slideLayout" Target="../slideLayouts/slideLayout40.xml"></Relationship></Relationships>
</file>

<file path=ppt/slides/_rels/slide10.xml.rels><?xml version="1.0" encoding="UTF-8"?>
<Relationships xmlns="http://schemas.openxmlformats.org/package/2006/relationships"><Relationship Id="rId2" Type="http://schemas.openxmlformats.org/officeDocument/2006/relationships/image" Target="../media/image31.png"></Relationship><Relationship Id="rId3" Type="http://schemas.openxmlformats.org/officeDocument/2006/relationships/slideLayout" Target="../slideLayouts/slideLayout40.xml"></Relationship></Relationships>
</file>

<file path=ppt/slides/_rels/slide100.xml.rels><?xml version="1.0" encoding="UTF-8"?>
<Relationships xmlns="http://schemas.openxmlformats.org/package/2006/relationships"><Relationship Id="rId1" Type="http://schemas.openxmlformats.org/officeDocument/2006/relationships/slideLayout" Target="../slideLayouts/slideLayout40.xml"></Relationship><Relationship Id="rId2" Type="http://schemas.openxmlformats.org/officeDocument/2006/relationships/image" Target="../media/image223.png"></Relationship><Relationship Id="rId3" Type="http://schemas.openxmlformats.org/officeDocument/2006/relationships/image" Target="../media/image224.png"></Relationship><Relationship Id="rId4" Type="http://schemas.openxmlformats.org/officeDocument/2006/relationships/image" Target="../media/image222.png"></Relationship><Relationship Id="rId5" Type="http://schemas.openxmlformats.org/officeDocument/2006/relationships/image" Target="../media/image219.png"></Relationship><Relationship Id="rId6" Type="http://schemas.openxmlformats.org/officeDocument/2006/relationships/image" Target="../media/image220.png"></Relationship><Relationship Id="rId7" Type="http://schemas.openxmlformats.org/officeDocument/2006/relationships/image" Target="../media/image221.png"></Relationship></Relationships>
</file>

<file path=ppt/slides/_rels/slide101.xml.rels><?xml version="1.0" encoding="UTF-8"?>
<Relationships xmlns="http://schemas.openxmlformats.org/package/2006/relationships"><Relationship Id="rId1" Type="http://schemas.openxmlformats.org/officeDocument/2006/relationships/slideLayout" Target="../slideLayouts/slideLayout40.xml"></Relationship><Relationship Id="rId2" Type="http://schemas.openxmlformats.org/officeDocument/2006/relationships/image" Target="../media/image192.png"></Relationship><Relationship Id="rId3" Type="http://schemas.openxmlformats.org/officeDocument/2006/relationships/image" Target="../media/image193.png"></Relationship><Relationship Id="rId4" Type="http://schemas.openxmlformats.org/officeDocument/2006/relationships/image" Target="../media/image194.png"></Relationship></Relationships>
</file>

<file path=ppt/slides/_rels/slide102.xml.rels><?xml version="1.0" encoding="UTF-8"?>
<Relationships xmlns="http://schemas.openxmlformats.org/package/2006/relationships"><Relationship Id="rId1" Type="http://schemas.openxmlformats.org/officeDocument/2006/relationships/slideLayout" Target="../slideLayouts/slideLayout40.xml"></Relationship><Relationship Id="rId2" Type="http://schemas.openxmlformats.org/officeDocument/2006/relationships/image" Target="../media/image195.png"></Relationship></Relationships>
</file>

<file path=ppt/slides/_rels/slide103.xml.rels><?xml version="1.0" encoding="UTF-8"?>
<Relationships xmlns="http://schemas.openxmlformats.org/package/2006/relationships"><Relationship Id="rId2" Type="http://schemas.openxmlformats.org/officeDocument/2006/relationships/image" Target="../media/image247.png"></Relationship><Relationship Id="rId3" Type="http://schemas.openxmlformats.org/officeDocument/2006/relationships/image" Target="../media/image248.png"></Relationship><Relationship Id="rId4" Type="http://schemas.openxmlformats.org/officeDocument/2006/relationships/image" Target="../media/image249.png"></Relationship><Relationship Id="rId5" Type="http://schemas.openxmlformats.org/officeDocument/2006/relationships/image" Target="../media/image250.png"></Relationship><Relationship Id="rId6" Type="http://schemas.openxmlformats.org/officeDocument/2006/relationships/image" Target="../media/image251.png"></Relationship><Relationship Id="rId7" Type="http://schemas.openxmlformats.org/officeDocument/2006/relationships/slideLayout" Target="../slideLayouts/slideLayout40.xml"></Relationship></Relationships>
</file>

<file path=ppt/slides/_rels/slide104.xml.rels><?xml version="1.0" encoding="UTF-8"?>
<Relationships xmlns="http://schemas.openxmlformats.org/package/2006/relationships"><Relationship Id="rId1" Type="http://schemas.openxmlformats.org/officeDocument/2006/relationships/slideLayout" Target="../slideLayouts/slideLayout40.xml"></Relationship></Relationships>
</file>

<file path=ppt/slides/_rels/slide105.xml.rels><?xml version="1.0" encoding="UTF-8"?>
<Relationships xmlns="http://schemas.openxmlformats.org/package/2006/relationships"><Relationship Id="rId2" Type="http://schemas.openxmlformats.org/officeDocument/2006/relationships/image" Target="../media/image230.png"></Relationship><Relationship Id="rId3" Type="http://schemas.openxmlformats.org/officeDocument/2006/relationships/slideLayout" Target="../slideLayouts/slideLayout40.xml"></Relationship></Relationships>
</file>

<file path=ppt/slides/_rels/slide106.xml.rels><?xml version="1.0" encoding="UTF-8"?>
<Relationships xmlns="http://schemas.openxmlformats.org/package/2006/relationships"><Relationship Id="rId1" Type="http://schemas.openxmlformats.org/officeDocument/2006/relationships/slideLayout" Target="../slideLayouts/slideLayout40.xml"></Relationship></Relationships>
</file>

<file path=ppt/slides/_rels/slide107.xml.rels><?xml version="1.0" encoding="UTF-8"?>
<Relationships xmlns="http://schemas.openxmlformats.org/package/2006/relationships"><Relationship Id="rId3" Type="http://schemas.openxmlformats.org/officeDocument/2006/relationships/image" Target="../media/image232.png"></Relationship><Relationship Id="rId2" Type="http://schemas.openxmlformats.org/officeDocument/2006/relationships/image" Target="../media/image231.png"></Relationship><Relationship Id="rId6" Type="http://schemas.openxmlformats.org/officeDocument/2006/relationships/image" Target="../media/image235.png"></Relationship><Relationship Id="rId5" Type="http://schemas.openxmlformats.org/officeDocument/2006/relationships/image" Target="../media/image234.png"></Relationship><Relationship Id="rId4" Type="http://schemas.openxmlformats.org/officeDocument/2006/relationships/image" Target="../media/image233.png"></Relationship><Relationship Id="rId7" Type="http://schemas.openxmlformats.org/officeDocument/2006/relationships/slideLayout" Target="../slideLayouts/slideLayout40.xml"></Relationship></Relationships>
</file>

<file path=ppt/slides/_rels/slide108.xml.rels><?xml version="1.0" encoding="UTF-8"?>
<Relationships xmlns="http://schemas.openxmlformats.org/package/2006/relationships"><Relationship Id="rId8" Type="http://schemas.openxmlformats.org/officeDocument/2006/relationships/image" Target="../media/image242.png"></Relationship><Relationship Id="rId3" Type="http://schemas.openxmlformats.org/officeDocument/2006/relationships/image" Target="../media/image237.png"></Relationship><Relationship Id="rId7" Type="http://schemas.openxmlformats.org/officeDocument/2006/relationships/image" Target="../media/image241.png"></Relationship><Relationship Id="rId2" Type="http://schemas.openxmlformats.org/officeDocument/2006/relationships/image" Target="../media/image236.png"></Relationship><Relationship Id="rId6" Type="http://schemas.openxmlformats.org/officeDocument/2006/relationships/image" Target="../media/image240.png"></Relationship><Relationship Id="rId5" Type="http://schemas.openxmlformats.org/officeDocument/2006/relationships/image" Target="../media/image239.png"></Relationship><Relationship Id="rId4" Type="http://schemas.openxmlformats.org/officeDocument/2006/relationships/image" Target="../media/image238.png"></Relationship><Relationship Id="rId9" Type="http://schemas.openxmlformats.org/officeDocument/2006/relationships/slideLayout" Target="../slideLayouts/slideLayout40.xml"></Relationship></Relationships>
</file>

<file path=ppt/slides/_rels/slide109.xml.rels><?xml version="1.0" encoding="UTF-8"?>
<Relationships xmlns="http://schemas.openxmlformats.org/package/2006/relationships"><Relationship Id="rId3" Type="http://schemas.openxmlformats.org/officeDocument/2006/relationships/image" Target="../media/image244.png"></Relationship><Relationship Id="rId2" Type="http://schemas.openxmlformats.org/officeDocument/2006/relationships/image" Target="../media/image243.png"></Relationship><Relationship Id="rId5" Type="http://schemas.openxmlformats.org/officeDocument/2006/relationships/image" Target="../media/image246.png"></Relationship><Relationship Id="rId4" Type="http://schemas.openxmlformats.org/officeDocument/2006/relationships/image" Target="../media/image245.png"></Relationship><Relationship Id="rId6" Type="http://schemas.openxmlformats.org/officeDocument/2006/relationships/slideLayout" Target="../slideLayouts/slideLayout40.xml"></Relationship></Relationships>
</file>

<file path=ppt/slides/_rels/slide11.xml.rels><?xml version="1.0" encoding="UTF-8"?>
<Relationships xmlns="http://schemas.openxmlformats.org/package/2006/relationships"><Relationship Id="rId1" Type="http://schemas.openxmlformats.org/officeDocument/2006/relationships/slideLayout" Target="../slideLayouts/slideLayout40.xml"></Relationship></Relationships>
</file>

<file path=ppt/slides/_rels/slide110.xml.rels><?xml version="1.0" encoding="UTF-8"?>
<Relationships xmlns="http://schemas.openxmlformats.org/package/2006/relationships"><Relationship Id="rId1" Type="http://schemas.openxmlformats.org/officeDocument/2006/relationships/slideLayout" Target="../slideLayouts/slideLayout40.xml"></Relationship><Relationship Id="rId2" Type="http://schemas.openxmlformats.org/officeDocument/2006/relationships/image" Target="../media/image171.png"></Relationship><Relationship Id="rId3" Type="http://schemas.openxmlformats.org/officeDocument/2006/relationships/image" Target="../media/image172.png"></Relationship></Relationships>
</file>

<file path=ppt/slides/_rels/slide111.xml.rels><?xml version="1.0" encoding="UTF-8"?>
<Relationships xmlns="http://schemas.openxmlformats.org/package/2006/relationships"><Relationship Id="rId1" Type="http://schemas.openxmlformats.org/officeDocument/2006/relationships/slideLayout" Target="../slideLayouts/slideLayout40.xml"></Relationship><Relationship Id="rId2" Type="http://schemas.openxmlformats.org/officeDocument/2006/relationships/image" Target="../media/image173.png"></Relationship><Relationship Id="rId3" Type="http://schemas.openxmlformats.org/officeDocument/2006/relationships/image" Target="../media/image174.png"></Relationship><Relationship Id="rId4" Type="http://schemas.openxmlformats.org/officeDocument/2006/relationships/image" Target="../media/image175.png"></Relationship><Relationship Id="rId5" Type="http://schemas.openxmlformats.org/officeDocument/2006/relationships/image" Target="../media/image176.png"></Relationship><Relationship Id="rId6" Type="http://schemas.openxmlformats.org/officeDocument/2006/relationships/image" Target="../media/image177.png"></Relationship></Relationships>
</file>

<file path=ppt/slides/_rels/slide112.xml.rels><?xml version="1.0" encoding="UTF-8"?>
<Relationships xmlns="http://schemas.openxmlformats.org/package/2006/relationships"><Relationship Id="rId3" Type="http://schemas.openxmlformats.org/officeDocument/2006/relationships/image" Target="../media/image258.png"></Relationship><Relationship Id="rId2" Type="http://schemas.openxmlformats.org/officeDocument/2006/relationships/image" Target="../media/image257.png"></Relationship><Relationship Id="rId4" Type="http://schemas.openxmlformats.org/officeDocument/2006/relationships/image" Target="../media/image259.png"></Relationship><Relationship Id="rId5" Type="http://schemas.openxmlformats.org/officeDocument/2006/relationships/slideLayout" Target="../slideLayouts/slideLayout18.xml"></Relationship></Relationships>
</file>

<file path=ppt/slides/_rels/slide113.xml.rels><?xml version="1.0" encoding="UTF-8"?>
<Relationships xmlns="http://schemas.openxmlformats.org/package/2006/relationships"><Relationship Id="rId3" Type="http://schemas.openxmlformats.org/officeDocument/2006/relationships/image" Target="../media/image261.png"></Relationship><Relationship Id="rId2" Type="http://schemas.openxmlformats.org/officeDocument/2006/relationships/image" Target="../media/image260.png"></Relationship><Relationship Id="rId4" Type="http://schemas.openxmlformats.org/officeDocument/2006/relationships/slideLayout" Target="../slideLayouts/slideLayout29.xml"></Relationship></Relationships>
</file>

<file path=ppt/slides/_rels/slide114.xml.rels><?xml version="1.0" encoding="UTF-8"?>
<Relationships xmlns="http://schemas.openxmlformats.org/package/2006/relationships"><Relationship Id="rId3" Type="http://schemas.openxmlformats.org/officeDocument/2006/relationships/image" Target="../media/image263.png"></Relationship><Relationship Id="rId2" Type="http://schemas.openxmlformats.org/officeDocument/2006/relationships/image" Target="../media/image262.png"></Relationship><Relationship Id="rId4" Type="http://schemas.openxmlformats.org/officeDocument/2006/relationships/slideLayout" Target="../slideLayouts/slideLayout29.xml"></Relationship></Relationships>
</file>

<file path=ppt/slides/_rels/slide115.xml.rels><?xml version="1.0" encoding="UTF-8"?>
<Relationships xmlns="http://schemas.openxmlformats.org/package/2006/relationships"><Relationship Id="rId3" Type="http://schemas.openxmlformats.org/officeDocument/2006/relationships/image" Target="../media/image265.png"></Relationship><Relationship Id="rId2" Type="http://schemas.openxmlformats.org/officeDocument/2006/relationships/image" Target="../media/image264.png"></Relationship><Relationship Id="rId4" Type="http://schemas.openxmlformats.org/officeDocument/2006/relationships/slideLayout" Target="../slideLayouts/slideLayout29.xml"></Relationship></Relationships>
</file>

<file path=ppt/slides/_rels/slide116.xml.rels><?xml version="1.0" encoding="UTF-8"?>
<Relationships xmlns="http://schemas.openxmlformats.org/package/2006/relationships"><Relationship Id="rId3" Type="http://schemas.openxmlformats.org/officeDocument/2006/relationships/image" Target="../media/image41.png"></Relationship><Relationship Id="rId2" Type="http://schemas.openxmlformats.org/officeDocument/2006/relationships/image" Target="../media/image266.png"></Relationship><Relationship Id="rId4" Type="http://schemas.openxmlformats.org/officeDocument/2006/relationships/image" Target="../media/image267.png"></Relationship><Relationship Id="rId5" Type="http://schemas.openxmlformats.org/officeDocument/2006/relationships/slideLayout" Target="../slideLayouts/slideLayout29.xml"></Relationship></Relationships>
</file>

<file path=ppt/slides/_rels/slide117.xml.rels><?xml version="1.0" encoding="UTF-8"?>
<Relationships xmlns="http://schemas.openxmlformats.org/package/2006/relationships"><Relationship Id="rId5" Type="http://schemas.openxmlformats.org/officeDocument/2006/relationships/image" Target="../media/fImage9225315937421.png"></Relationship><Relationship Id="rId6" Type="http://schemas.openxmlformats.org/officeDocument/2006/relationships/image" Target="../media/fImage9103615948716.png"></Relationship><Relationship Id="rId7" Type="http://schemas.openxmlformats.org/officeDocument/2006/relationships/image" Target="../media/fImage5349415959718.png"></Relationship><Relationship Id="rId8" Type="http://schemas.openxmlformats.org/officeDocument/2006/relationships/image" Target="../media/fImage2424315999895.png"></Relationship><Relationship Id="rId9" Type="http://schemas.openxmlformats.org/officeDocument/2006/relationships/slideLayout" Target="../slideLayouts/slideLayout29.xml"></Relationship></Relationships>
</file>

<file path=ppt/slides/_rels/slide118.xml.rels><?xml version="1.0" encoding="UTF-8"?>
<Relationships xmlns="http://schemas.openxmlformats.org/package/2006/relationships"><Relationship Id="rId1" Type="http://schemas.openxmlformats.org/officeDocument/2006/relationships/slideLayout" Target="../slideLayouts/slideLayout29.xml"></Relationship></Relationships>
</file>

<file path=ppt/slides/_rels/slide119.xml.rels><?xml version="1.0" encoding="UTF-8"?>
<Relationships xmlns="http://schemas.openxmlformats.org/package/2006/relationships"><Relationship Id="rId1" Type="http://schemas.openxmlformats.org/officeDocument/2006/relationships/slideLayout" Target="../slideLayouts/slideLayout29.xml"></Relationship></Relationships>
</file>

<file path=ppt/slides/_rels/slide12.xml.rels><?xml version="1.0" encoding="UTF-8"?>
<Relationships xmlns="http://schemas.openxmlformats.org/package/2006/relationships"><Relationship Id="rId3" Type="http://schemas.openxmlformats.org/officeDocument/2006/relationships/image" Target="../media/image37.png"></Relationship><Relationship Id="rId4" Type="http://schemas.openxmlformats.org/officeDocument/2006/relationships/image" Target="../media/image38.png"></Relationship><Relationship Id="rId5" Type="http://schemas.openxmlformats.org/officeDocument/2006/relationships/image" Target="../media/fImage1303715918467.png"></Relationship><Relationship Id="rId6" Type="http://schemas.openxmlformats.org/officeDocument/2006/relationships/slideLayout" Target="../slideLayouts/slideLayout40.xml"></Relationship></Relationships>
</file>

<file path=ppt/slides/_rels/slide120.xml.rels><?xml version="1.0" encoding="UTF-8"?>
<Relationships xmlns="http://schemas.openxmlformats.org/package/2006/relationships"><Relationship Id="rId1" Type="http://schemas.openxmlformats.org/officeDocument/2006/relationships/slideLayout" Target="../slideLayouts/slideLayout40.xml"></Relationship></Relationships>
</file>

<file path=ppt/slides/_rels/slide121.xml.rels><?xml version="1.0" encoding="UTF-8"?>
<Relationships xmlns="http://schemas.openxmlformats.org/package/2006/relationships"><Relationship Id="rId1" Type="http://schemas.openxmlformats.org/officeDocument/2006/relationships/slideLayout" Target="../slideLayouts/slideLayout40.xml"></Relationship></Relationships>
</file>

<file path=ppt/slides/_rels/slide122.xml.rels><?xml version="1.0" encoding="UTF-8"?>
<Relationships xmlns="http://schemas.openxmlformats.org/package/2006/relationships"><Relationship Id="rId1" Type="http://schemas.openxmlformats.org/officeDocument/2006/relationships/slideLayout" Target="../slideLayouts/slideLayout40.xml"></Relationship></Relationships>
</file>

<file path=ppt/slides/_rels/slide13.xml.rels><?xml version="1.0" encoding="UTF-8"?>
<Relationships xmlns="http://schemas.openxmlformats.org/package/2006/relationships"><Relationship Id="rId2" Type="http://schemas.openxmlformats.org/officeDocument/2006/relationships/image" Target="../media/image39.png"></Relationship><Relationship Id="rId3" Type="http://schemas.openxmlformats.org/officeDocument/2006/relationships/slideLayout" Target="../slideLayouts/slideLayout40.xml"></Relationship></Relationships>
</file>

<file path=ppt/slides/_rels/slide14.xml.rels><?xml version="1.0" encoding="UTF-8"?>
<Relationships xmlns="http://schemas.openxmlformats.org/package/2006/relationships"><Relationship Id="rId1" Type="http://schemas.openxmlformats.org/officeDocument/2006/relationships/slideLayout" Target="../slideLayouts/slideLayout40.xml"></Relationship></Relationships>
</file>

<file path=ppt/slides/_rels/slide15.xml.rels><?xml version="1.0" encoding="UTF-8"?>
<Relationships xmlns="http://schemas.openxmlformats.org/package/2006/relationships"><Relationship Id="rId3" Type="http://schemas.openxmlformats.org/officeDocument/2006/relationships/image" Target="../media/image35.png"></Relationship><Relationship Id="rId2" Type="http://schemas.openxmlformats.org/officeDocument/2006/relationships/image" Target="../media/image34.png"></Relationship><Relationship Id="rId4" Type="http://schemas.openxmlformats.org/officeDocument/2006/relationships/slideLayout" Target="../slideLayouts/slideLayout40.xml"></Relationship></Relationships>
</file>

<file path=ppt/slides/_rels/slide16.xml.rels><?xml version="1.0" encoding="UTF-8"?>
<Relationships xmlns="http://schemas.openxmlformats.org/package/2006/relationships"><Relationship Id="rId3" Type="http://schemas.openxmlformats.org/officeDocument/2006/relationships/image" Target="../media/image41.png"></Relationship><Relationship Id="rId2" Type="http://schemas.openxmlformats.org/officeDocument/2006/relationships/image" Target="../media/image40.png"></Relationship><Relationship Id="rId4" Type="http://schemas.openxmlformats.org/officeDocument/2006/relationships/slideLayout" Target="../slideLayouts/slideLayout40.xml"></Relationship></Relationships>
</file>

<file path=ppt/slides/_rels/slide17.xml.rels><?xml version="1.0" encoding="UTF-8"?>
<Relationships xmlns="http://schemas.openxmlformats.org/package/2006/relationships"><Relationship Id="rId3" Type="http://schemas.openxmlformats.org/officeDocument/2006/relationships/image" Target="../media/image43.png"></Relationship><Relationship Id="rId2" Type="http://schemas.openxmlformats.org/officeDocument/2006/relationships/image" Target="../media/image42.png"></Relationship><Relationship Id="rId4" Type="http://schemas.openxmlformats.org/officeDocument/2006/relationships/slideLayout" Target="../slideLayouts/slideLayout40.xml"></Relationship></Relationships>
</file>

<file path=ppt/slides/_rels/slide18.xml.rels><?xml version="1.0" encoding="UTF-8"?>
<Relationships xmlns="http://schemas.openxmlformats.org/package/2006/relationships"><Relationship Id="rId3" Type="http://schemas.openxmlformats.org/officeDocument/2006/relationships/image" Target="../media/image45.png"></Relationship><Relationship Id="rId2" Type="http://schemas.openxmlformats.org/officeDocument/2006/relationships/image" Target="../media/image44.png"></Relationship><Relationship Id="rId4" Type="http://schemas.openxmlformats.org/officeDocument/2006/relationships/slideLayout" Target="../slideLayouts/slideLayout40.xml"></Relationship></Relationships>
</file>

<file path=ppt/slides/_rels/slide19.xml.rels><?xml version="1.0" encoding="UTF-8"?>
<Relationships xmlns="http://schemas.openxmlformats.org/package/2006/relationships"><Relationship Id="rId3" Type="http://schemas.openxmlformats.org/officeDocument/2006/relationships/image" Target="../media/image47.png"></Relationship><Relationship Id="rId2" Type="http://schemas.openxmlformats.org/officeDocument/2006/relationships/image" Target="../media/image46.png"></Relationship><Relationship Id="rId4" Type="http://schemas.openxmlformats.org/officeDocument/2006/relationships/slideLayout" Target="../slideLayouts/slideLayout40.xml"></Relationship></Relationships>
</file>

<file path=ppt/slides/_rels/slide2.xml.rels><?xml version="1.0" encoding="UTF-8"?>
<Relationships xmlns="http://schemas.openxmlformats.org/package/2006/relationships"><Relationship Id="rId1" Type="http://schemas.openxmlformats.org/officeDocument/2006/relationships/slideLayout" Target="../slideLayouts/slideLayout40.xml"></Relationship></Relationships>
</file>

<file path=ppt/slides/_rels/slide20.xml.rels><?xml version="1.0" encoding="UTF-8"?>
<Relationships xmlns="http://schemas.openxmlformats.org/package/2006/relationships"><Relationship Id="rId3" Type="http://schemas.openxmlformats.org/officeDocument/2006/relationships/image" Target="../media/image48.png"></Relationship><Relationship Id="rId2" Type="http://schemas.openxmlformats.org/officeDocument/2006/relationships/image" Target="../media/image34.png"></Relationship><Relationship Id="rId4" Type="http://schemas.openxmlformats.org/officeDocument/2006/relationships/slideLayout" Target="../slideLayouts/slideLayout40.xml"></Relationship></Relationships>
</file>

<file path=ppt/slides/_rels/slide21.xml.rels><?xml version="1.0" encoding="UTF-8"?>
<Relationships xmlns="http://schemas.openxmlformats.org/package/2006/relationships"><Relationship Id="rId1" Type="http://schemas.openxmlformats.org/officeDocument/2006/relationships/slideLayout" Target="../slideLayouts/slideLayout40.xml"></Relationship></Relationships>
</file>

<file path=ppt/slides/_rels/slide22.xml.rels><?xml version="1.0" encoding="UTF-8"?>
<Relationships xmlns="http://schemas.openxmlformats.org/package/2006/relationships"><Relationship Id="rId3" Type="http://schemas.openxmlformats.org/officeDocument/2006/relationships/image" Target="../media/image50.png"></Relationship><Relationship Id="rId2" Type="http://schemas.openxmlformats.org/officeDocument/2006/relationships/image" Target="../media/image49.png"></Relationship><Relationship Id="rId4" Type="http://schemas.openxmlformats.org/officeDocument/2006/relationships/slideLayout" Target="../slideLayouts/slideLayout40.xml"></Relationship></Relationships>
</file>

<file path=ppt/slides/_rels/slide23.xml.rels><?xml version="1.0" encoding="UTF-8"?>
<Relationships xmlns="http://schemas.openxmlformats.org/package/2006/relationships"><Relationship Id="rId3" Type="http://schemas.openxmlformats.org/officeDocument/2006/relationships/image" Target="../media/image52.png"></Relationship><Relationship Id="rId2" Type="http://schemas.openxmlformats.org/officeDocument/2006/relationships/image" Target="../media/image51.png"></Relationship><Relationship Id="rId4" Type="http://schemas.openxmlformats.org/officeDocument/2006/relationships/slideLayout" Target="../slideLayouts/slideLayout40.xml"></Relationship></Relationships>
</file>

<file path=ppt/slides/_rels/slide24.xml.rels><?xml version="1.0" encoding="UTF-8"?>
<Relationships xmlns="http://schemas.openxmlformats.org/package/2006/relationships"><Relationship Id="rId3" Type="http://schemas.openxmlformats.org/officeDocument/2006/relationships/image" Target="../media/image54.png"></Relationship><Relationship Id="rId2" Type="http://schemas.openxmlformats.org/officeDocument/2006/relationships/image" Target="../media/image53.png"></Relationship><Relationship Id="rId4" Type="http://schemas.openxmlformats.org/officeDocument/2006/relationships/image" Target="../media/image55.png"></Relationship><Relationship Id="rId5" Type="http://schemas.openxmlformats.org/officeDocument/2006/relationships/slideLayout" Target="../slideLayouts/slideLayout40.xml"></Relationship></Relationships>
</file>

<file path=ppt/slides/_rels/slide25.xml.rels><?xml version="1.0" encoding="UTF-8"?>
<Relationships xmlns="http://schemas.openxmlformats.org/package/2006/relationships"><Relationship Id="rId3" Type="http://schemas.openxmlformats.org/officeDocument/2006/relationships/image" Target="../media/image57.png"></Relationship><Relationship Id="rId2" Type="http://schemas.openxmlformats.org/officeDocument/2006/relationships/image" Target="../media/image56.png"></Relationship><Relationship Id="rId4" Type="http://schemas.openxmlformats.org/officeDocument/2006/relationships/slideLayout" Target="../slideLayouts/slideLayout40.xml"></Relationship></Relationships>
</file>

<file path=ppt/slides/_rels/slide26.xml.rels><?xml version="1.0" encoding="UTF-8"?>
<Relationships xmlns="http://schemas.openxmlformats.org/package/2006/relationships"><Relationship Id="rId3" Type="http://schemas.openxmlformats.org/officeDocument/2006/relationships/image" Target="../media/image59.png"></Relationship><Relationship Id="rId2" Type="http://schemas.openxmlformats.org/officeDocument/2006/relationships/image" Target="../media/image58.png"></Relationship><Relationship Id="rId4" Type="http://schemas.openxmlformats.org/officeDocument/2006/relationships/slideLayout" Target="../slideLayouts/slideLayout40.xml"></Relationship></Relationships>
</file>

<file path=ppt/slides/_rels/slide27.xml.rels><?xml version="1.0" encoding="UTF-8"?>
<Relationships xmlns="http://schemas.openxmlformats.org/package/2006/relationships"><Relationship Id="rId3" Type="http://schemas.openxmlformats.org/officeDocument/2006/relationships/image" Target="../media/image61.png"></Relationship><Relationship Id="rId2" Type="http://schemas.openxmlformats.org/officeDocument/2006/relationships/image" Target="../media/image60.png"></Relationship><Relationship Id="rId4" Type="http://schemas.openxmlformats.org/officeDocument/2006/relationships/slideLayout" Target="../slideLayouts/slideLayout40.xml"></Relationship></Relationships>
</file>

<file path=ppt/slides/_rels/slide28.xml.rels><?xml version="1.0" encoding="UTF-8"?>
<Relationships xmlns="http://schemas.openxmlformats.org/package/2006/relationships"><Relationship Id="rId1" Type="http://schemas.openxmlformats.org/officeDocument/2006/relationships/slideLayout" Target="../slideLayouts/slideLayout40.xml"></Relationship></Relationships>
</file>

<file path=ppt/slides/_rels/slide29.xml.rels><?xml version="1.0" encoding="UTF-8"?>
<Relationships xmlns="http://schemas.openxmlformats.org/package/2006/relationships"><Relationship Id="rId3" Type="http://schemas.openxmlformats.org/officeDocument/2006/relationships/image" Target="../media/image59.png"></Relationship><Relationship Id="rId2" Type="http://schemas.openxmlformats.org/officeDocument/2006/relationships/image" Target="../media/image62.png"></Relationship><Relationship Id="rId4" Type="http://schemas.openxmlformats.org/officeDocument/2006/relationships/slideLayout" Target="../slideLayouts/slideLayout40.xml"></Relationship></Relationships>
</file>

<file path=ppt/slides/_rels/slide3.xml.rels><?xml version="1.0" encoding="UTF-8"?>
<Relationships xmlns="http://schemas.openxmlformats.org/package/2006/relationships"><Relationship Id="rId1" Type="http://schemas.openxmlformats.org/officeDocument/2006/relationships/slideLayout" Target="../slideLayouts/slideLayout40.xml"></Relationship></Relationships>
</file>

<file path=ppt/slides/_rels/slide30.xml.rels><?xml version="1.0" encoding="UTF-8"?>
<Relationships xmlns="http://schemas.openxmlformats.org/package/2006/relationships"><Relationship Id="rId3" Type="http://schemas.openxmlformats.org/officeDocument/2006/relationships/image" Target="../media/image64.png"></Relationship><Relationship Id="rId2" Type="http://schemas.openxmlformats.org/officeDocument/2006/relationships/image" Target="../media/image63.png"></Relationship><Relationship Id="rId4" Type="http://schemas.openxmlformats.org/officeDocument/2006/relationships/slideLayout" Target="../slideLayouts/slideLayout40.xml"></Relationship></Relationships>
</file>

<file path=ppt/slides/_rels/slide31.xml.rels><?xml version="1.0" encoding="UTF-8"?>
<Relationships xmlns="http://schemas.openxmlformats.org/package/2006/relationships"><Relationship Id="rId3" Type="http://schemas.openxmlformats.org/officeDocument/2006/relationships/image" Target="../media/image66.png"></Relationship><Relationship Id="rId2" Type="http://schemas.openxmlformats.org/officeDocument/2006/relationships/image" Target="../media/image65.png"></Relationship><Relationship Id="rId4" Type="http://schemas.openxmlformats.org/officeDocument/2006/relationships/slideLayout" Target="../slideLayouts/slideLayout40.xml"></Relationship></Relationships>
</file>

<file path=ppt/slides/_rels/slide32.xml.rels><?xml version="1.0" encoding="UTF-8"?>
<Relationships xmlns="http://schemas.openxmlformats.org/package/2006/relationships"><Relationship Id="rId3" Type="http://schemas.openxmlformats.org/officeDocument/2006/relationships/image" Target="../media/image68.png"></Relationship><Relationship Id="rId2" Type="http://schemas.openxmlformats.org/officeDocument/2006/relationships/image" Target="../media/image67.png"></Relationship><Relationship Id="rId4" Type="http://schemas.openxmlformats.org/officeDocument/2006/relationships/slideLayout" Target="../slideLayouts/slideLayout40.xml"></Relationship></Relationships>
</file>

<file path=ppt/slides/_rels/slide33.xml.rels><?xml version="1.0" encoding="UTF-8"?>
<Relationships xmlns="http://schemas.openxmlformats.org/package/2006/relationships"><Relationship Id="rId3" Type="http://schemas.openxmlformats.org/officeDocument/2006/relationships/image" Target="../media/image70.png"></Relationship><Relationship Id="rId2" Type="http://schemas.openxmlformats.org/officeDocument/2006/relationships/image" Target="../media/image69.png"></Relationship><Relationship Id="rId4" Type="http://schemas.openxmlformats.org/officeDocument/2006/relationships/slideLayout" Target="../slideLayouts/slideLayout40.xml"></Relationship></Relationships>
</file>

<file path=ppt/slides/_rels/slide34.xml.rels><?xml version="1.0" encoding="UTF-8"?>
<Relationships xmlns="http://schemas.openxmlformats.org/package/2006/relationships"><Relationship Id="rId3" Type="http://schemas.openxmlformats.org/officeDocument/2006/relationships/image" Target="../media/image72.png"></Relationship><Relationship Id="rId2" Type="http://schemas.openxmlformats.org/officeDocument/2006/relationships/image" Target="../media/image71.png"></Relationship><Relationship Id="rId4" Type="http://schemas.openxmlformats.org/officeDocument/2006/relationships/slideLayout" Target="../slideLayouts/slideLayout40.xml"></Relationship></Relationships>
</file>

<file path=ppt/slides/_rels/slide35.xml.rels><?xml version="1.0" encoding="UTF-8"?>
<Relationships xmlns="http://schemas.openxmlformats.org/package/2006/relationships"><Relationship Id="rId1" Type="http://schemas.openxmlformats.org/officeDocument/2006/relationships/slideLayout" Target="../slideLayouts/slideLayout40.xml"></Relationship></Relationships>
</file>

<file path=ppt/slides/_rels/slide36.xml.rels><?xml version="1.0" encoding="UTF-8"?>
<Relationships xmlns="http://schemas.openxmlformats.org/package/2006/relationships"><Relationship Id="rId7" Type="http://schemas.openxmlformats.org/officeDocument/2006/relationships/image" Target="../media/fImage114918086334.png"></Relationship><Relationship Id="rId8" Type="http://schemas.openxmlformats.org/officeDocument/2006/relationships/image" Target="../media/fImage406218096500.png"></Relationship><Relationship Id="rId9" Type="http://schemas.openxmlformats.org/officeDocument/2006/relationships/image" Target="../media/fImage1156818109169.png"></Relationship><Relationship Id="rId10" Type="http://schemas.openxmlformats.org/officeDocument/2006/relationships/slideLayout" Target="../slideLayouts/slideLayout40.xml"></Relationship></Relationships>
</file>

<file path=ppt/slides/_rels/slide37.xml.rels><?xml version="1.0" encoding="UTF-8"?>
<Relationships xmlns="http://schemas.openxmlformats.org/package/2006/relationships"><Relationship Id="rId8" Type="http://schemas.openxmlformats.org/officeDocument/2006/relationships/image" Target="../media/fImage1345618265724.png"></Relationship><Relationship Id="rId9" Type="http://schemas.openxmlformats.org/officeDocument/2006/relationships/image" Target="../media/fImage1241918271478.png"></Relationship><Relationship Id="rId10" Type="http://schemas.openxmlformats.org/officeDocument/2006/relationships/image" Target="../media/fImage1003918289358.png"></Relationship><Relationship Id="rId11" Type="http://schemas.openxmlformats.org/officeDocument/2006/relationships/slideLayout" Target="../slideLayouts/slideLayout40.xml"></Relationship></Relationships>
</file>

<file path=ppt/slides/_rels/slide38.xml.rels><?xml version="1.0" encoding="UTF-8"?>
<Relationships xmlns="http://schemas.openxmlformats.org/package/2006/relationships"><Relationship Id="rId3" Type="http://schemas.openxmlformats.org/officeDocument/2006/relationships/image" Target="../media/image80.png"></Relationship><Relationship Id="rId2" Type="http://schemas.openxmlformats.org/officeDocument/2006/relationships/image" Target="../media/image79.png"></Relationship><Relationship Id="rId4" Type="http://schemas.openxmlformats.org/officeDocument/2006/relationships/slideLayout" Target="../slideLayouts/slideLayout40.xml"></Relationship></Relationships>
</file>

<file path=ppt/slides/_rels/slide39.xml.rels><?xml version="1.0" encoding="UTF-8"?>
<Relationships xmlns="http://schemas.openxmlformats.org/package/2006/relationships"><Relationship Id="rId3" Type="http://schemas.openxmlformats.org/officeDocument/2006/relationships/image" Target="../media/image82.png"></Relationship><Relationship Id="rId2" Type="http://schemas.openxmlformats.org/officeDocument/2006/relationships/image" Target="../media/image81.png"></Relationship><Relationship Id="rId4" Type="http://schemas.openxmlformats.org/officeDocument/2006/relationships/slideLayout" Target="../slideLayouts/slideLayout40.xml"></Relationship></Relationships>
</file>

<file path=ppt/slides/_rels/slide4.xml.rels><?xml version="1.0" encoding="UTF-8"?>
<Relationships xmlns="http://schemas.openxmlformats.org/package/2006/relationships"><Relationship Id="rId3" Type="http://schemas.openxmlformats.org/officeDocument/2006/relationships/image" Target="../media/image4.png"></Relationship><Relationship Id="rId2" Type="http://schemas.openxmlformats.org/officeDocument/2006/relationships/image" Target="../media/image3.png"></Relationship><Relationship Id="rId4" Type="http://schemas.openxmlformats.org/officeDocument/2006/relationships/image" Target="../media/image5.png"></Relationship><Relationship Id="rId5" Type="http://schemas.openxmlformats.org/officeDocument/2006/relationships/slideLayout" Target="../slideLayouts/slideLayout40.xml"></Relationship></Relationships>
</file>

<file path=ppt/slides/_rels/slide40.xml.rels><?xml version="1.0" encoding="UTF-8"?>
<Relationships xmlns="http://schemas.openxmlformats.org/package/2006/relationships"><Relationship Id="rId3" Type="http://schemas.openxmlformats.org/officeDocument/2006/relationships/image" Target="../media/image84.png"></Relationship><Relationship Id="rId2" Type="http://schemas.openxmlformats.org/officeDocument/2006/relationships/image" Target="../media/image83.png"></Relationship><Relationship Id="rId4" Type="http://schemas.openxmlformats.org/officeDocument/2006/relationships/image" Target="../media/image85.png"></Relationship><Relationship Id="rId5" Type="http://schemas.openxmlformats.org/officeDocument/2006/relationships/slideLayout" Target="../slideLayouts/slideLayout40.xml"></Relationship></Relationships>
</file>

<file path=ppt/slides/_rels/slide41.xml.rels><?xml version="1.0" encoding="UTF-8"?>
<Relationships xmlns="http://schemas.openxmlformats.org/package/2006/relationships"><Relationship Id="rId3" Type="http://schemas.openxmlformats.org/officeDocument/2006/relationships/image" Target="../media/image86.png"></Relationship><Relationship Id="rId2" Type="http://schemas.openxmlformats.org/officeDocument/2006/relationships/image" Target="../media/image40.png"></Relationship><Relationship Id="rId4" Type="http://schemas.openxmlformats.org/officeDocument/2006/relationships/slideLayout" Target="../slideLayouts/slideLayout40.xml"></Relationship></Relationships>
</file>

<file path=ppt/slides/_rels/slide42.xml.rels><?xml version="1.0" encoding="UTF-8"?>
<Relationships xmlns="http://schemas.openxmlformats.org/package/2006/relationships"><Relationship Id="rId1" Type="http://schemas.openxmlformats.org/officeDocument/2006/relationships/slideLayout" Target="../slideLayouts/slideLayout40.xml"></Relationship></Relationships>
</file>

<file path=ppt/slides/_rels/slide43.xml.rels><?xml version="1.0" encoding="UTF-8"?>
<Relationships xmlns="http://schemas.openxmlformats.org/package/2006/relationships"><Relationship Id="rId1" Type="http://schemas.openxmlformats.org/officeDocument/2006/relationships/slideLayout" Target="../slideLayouts/slideLayout40.xml"></Relationship></Relationships>
</file>

<file path=ppt/slides/_rels/slide44.xml.rels><?xml version="1.0" encoding="UTF-8"?>
<Relationships xmlns="http://schemas.openxmlformats.org/package/2006/relationships"><Relationship Id="rId2" Type="http://schemas.openxmlformats.org/officeDocument/2006/relationships/chart" Target="../charts/chart1.xml"></Relationship><Relationship Id="rId3" Type="http://schemas.openxmlformats.org/officeDocument/2006/relationships/slideLayout" Target="../slideLayouts/slideLayout40.xml"></Relationship></Relationships>
</file>

<file path=ppt/slides/_rels/slide45.xml.rels><?xml version="1.0" encoding="UTF-8"?>
<Relationships xmlns="http://schemas.openxmlformats.org/package/2006/relationships"><Relationship Id="rId2" Type="http://schemas.openxmlformats.org/officeDocument/2006/relationships/image" Target="../media/image87.png"></Relationship><Relationship Id="rId3" Type="http://schemas.openxmlformats.org/officeDocument/2006/relationships/slideLayout" Target="../slideLayouts/slideLayout40.xml"></Relationship></Relationships>
</file>

<file path=ppt/slides/_rels/slide46.xml.rels><?xml version="1.0" encoding="UTF-8"?>
<Relationships xmlns="http://schemas.openxmlformats.org/package/2006/relationships"><Relationship Id="rId2" Type="http://schemas.openxmlformats.org/officeDocument/2006/relationships/image" Target="../media/image88.png"></Relationship><Relationship Id="rId3" Type="http://schemas.openxmlformats.org/officeDocument/2006/relationships/slideLayout" Target="../slideLayouts/slideLayout40.xml"></Relationship></Relationships>
</file>

<file path=ppt/slides/_rels/slide47.xml.rels><?xml version="1.0" encoding="UTF-8"?>
<Relationships xmlns="http://schemas.openxmlformats.org/package/2006/relationships"><Relationship Id="rId1" Type="http://schemas.openxmlformats.org/officeDocument/2006/relationships/slideLayout" Target="../slideLayouts/slideLayout40.xml"></Relationship></Relationships>
</file>

<file path=ppt/slides/_rels/slide48.xml.rels><?xml version="1.0" encoding="UTF-8"?>
<Relationships xmlns="http://schemas.openxmlformats.org/package/2006/relationships"><Relationship Id="rId3" Type="http://schemas.openxmlformats.org/officeDocument/2006/relationships/image" Target="../media/image90.png"></Relationship><Relationship Id="rId2" Type="http://schemas.openxmlformats.org/officeDocument/2006/relationships/image" Target="../media/image89.png"></Relationship><Relationship Id="rId4" Type="http://schemas.openxmlformats.org/officeDocument/2006/relationships/slideLayout" Target="../slideLayouts/slideLayout40.xml"></Relationship></Relationships>
</file>

<file path=ppt/slides/_rels/slide49.xml.rels><?xml version="1.0" encoding="UTF-8"?>
<Relationships xmlns="http://schemas.openxmlformats.org/package/2006/relationships"><Relationship Id="rId3" Type="http://schemas.openxmlformats.org/officeDocument/2006/relationships/image" Target="../media/image92.png"></Relationship><Relationship Id="rId2" Type="http://schemas.openxmlformats.org/officeDocument/2006/relationships/image" Target="../media/image91.png"></Relationship><Relationship Id="rId4" Type="http://schemas.openxmlformats.org/officeDocument/2006/relationships/slideLayout" Target="../slideLayouts/slideLayout40.xml"></Relationship></Relationships>
</file>

<file path=ppt/slides/_rels/slide5.xml.rels><?xml version="1.0" encoding="UTF-8"?>
<Relationships xmlns="http://schemas.openxmlformats.org/package/2006/relationships"><Relationship Id="rId1" Type="http://schemas.openxmlformats.org/officeDocument/2006/relationships/slideLayout" Target="../slideLayouts/slideLayout40.xml"></Relationship></Relationships>
</file>

<file path=ppt/slides/_rels/slide50.xml.rels><?xml version="1.0" encoding="UTF-8"?>
<Relationships xmlns="http://schemas.openxmlformats.org/package/2006/relationships"><Relationship Id="rId8" Type="http://schemas.openxmlformats.org/officeDocument/2006/relationships/image" Target="../media/image99.png"></Relationship><Relationship Id="rId3" Type="http://schemas.openxmlformats.org/officeDocument/2006/relationships/image" Target="../media/image94.png"></Relationship><Relationship Id="rId7" Type="http://schemas.openxmlformats.org/officeDocument/2006/relationships/image" Target="../media/image98.png"></Relationship><Relationship Id="rId2" Type="http://schemas.openxmlformats.org/officeDocument/2006/relationships/image" Target="../media/image93.png"></Relationship><Relationship Id="rId6" Type="http://schemas.openxmlformats.org/officeDocument/2006/relationships/image" Target="../media/image97.png"></Relationship><Relationship Id="rId5" Type="http://schemas.openxmlformats.org/officeDocument/2006/relationships/image" Target="../media/image96.png"></Relationship><Relationship Id="rId10" Type="http://schemas.openxmlformats.org/officeDocument/2006/relationships/image" Target="../media/image101.png"></Relationship><Relationship Id="rId4" Type="http://schemas.openxmlformats.org/officeDocument/2006/relationships/image" Target="../media/image95.png"></Relationship><Relationship Id="rId9" Type="http://schemas.openxmlformats.org/officeDocument/2006/relationships/image" Target="../media/image100.png"></Relationship><Relationship Id="rId11" Type="http://schemas.openxmlformats.org/officeDocument/2006/relationships/slideLayout" Target="../slideLayouts/slideLayout40.xml"></Relationship></Relationships>
</file>

<file path=ppt/slides/_rels/slide51.xml.rels><?xml version="1.0" encoding="UTF-8"?>
<Relationships xmlns="http://schemas.openxmlformats.org/package/2006/relationships"><Relationship Id="rId1" Type="http://schemas.openxmlformats.org/officeDocument/2006/relationships/slideLayout" Target="../slideLayouts/slideLayout40.xml"></Relationship></Relationships>
</file>

<file path=ppt/slides/_rels/slide52.xml.rels><?xml version="1.0" encoding="UTF-8"?>
<Relationships xmlns="http://schemas.openxmlformats.org/package/2006/relationships"><Relationship Id="rId5" Type="http://schemas.openxmlformats.org/officeDocument/2006/relationships/image" Target="../media/fImage1125816046962.png"></Relationship><Relationship Id="rId6" Type="http://schemas.openxmlformats.org/officeDocument/2006/relationships/image" Target="../media/fImage2643016084464.png"></Relationship><Relationship Id="rId7" Type="http://schemas.openxmlformats.org/officeDocument/2006/relationships/image" Target="../media/fImage3298216125705.png"></Relationship><Relationship Id="rId8" Type="http://schemas.openxmlformats.org/officeDocument/2006/relationships/image" Target="../media/fImage1422416168145.png"></Relationship><Relationship Id="rId9" Type="http://schemas.openxmlformats.org/officeDocument/2006/relationships/image" Target="../media/fImage1086616183281.png"></Relationship><Relationship Id="rId10" Type="http://schemas.openxmlformats.org/officeDocument/2006/relationships/slideLayout" Target="../slideLayouts/slideLayout40.xml"></Relationship></Relationships>
</file>

<file path=ppt/slides/_rels/slide53.xml.rels><?xml version="1.0" encoding="UTF-8"?>
<Relationships xmlns="http://schemas.openxmlformats.org/package/2006/relationships"><Relationship Id="rId5" Type="http://schemas.openxmlformats.org/officeDocument/2006/relationships/image" Target="../media/fImage1149316196827.png"></Relationship><Relationship Id="rId6" Type="http://schemas.openxmlformats.org/officeDocument/2006/relationships/image" Target="../media/fImage4723216219961.png"></Relationship><Relationship Id="rId7" Type="http://schemas.openxmlformats.org/officeDocument/2006/relationships/image" Target="../media/fImage607381622491.png"></Relationship><Relationship Id="rId8" Type="http://schemas.openxmlformats.org/officeDocument/2006/relationships/image" Target="../media/fImage966216242995.png"></Relationship><Relationship Id="rId9" Type="http://schemas.openxmlformats.org/officeDocument/2006/relationships/slideLayout" Target="../slideLayouts/slideLayout40.xml"></Relationship></Relationships>
</file>

<file path=ppt/slides/_rels/slide54.xml.rels><?xml version="1.0" encoding="UTF-8"?>
<Relationships xmlns="http://schemas.openxmlformats.org/package/2006/relationships"><Relationship Id="rId5" Type="http://schemas.openxmlformats.org/officeDocument/2006/relationships/image" Target="../media/fImage1117316251942.png"></Relationship><Relationship Id="rId6" Type="http://schemas.openxmlformats.org/officeDocument/2006/relationships/image" Target="../media/fImage3408416274827.png"></Relationship><Relationship Id="rId7" Type="http://schemas.openxmlformats.org/officeDocument/2006/relationships/image" Target="../media/fImage1079516295436.png"></Relationship><Relationship Id="rId8" Type="http://schemas.openxmlformats.org/officeDocument/2006/relationships/image" Target="../media/fImage838816302391.png"></Relationship><Relationship Id="rId9" Type="http://schemas.openxmlformats.org/officeDocument/2006/relationships/slideLayout" Target="../slideLayouts/slideLayout40.xml"></Relationship></Relationships>
</file>

<file path=ppt/slides/_rels/slide55.xml.rels><?xml version="1.0" encoding="UTF-8"?>
<Relationships xmlns="http://schemas.openxmlformats.org/package/2006/relationships"><Relationship Id="rId3" Type="http://schemas.openxmlformats.org/officeDocument/2006/relationships/image" Target="../media/image116.png"></Relationship><Relationship Id="rId2" Type="http://schemas.openxmlformats.org/officeDocument/2006/relationships/image" Target="../media/image115.png"></Relationship><Relationship Id="rId4" Type="http://schemas.openxmlformats.org/officeDocument/2006/relationships/image" Target="../media/image117.png"></Relationship><Relationship Id="rId5" Type="http://schemas.openxmlformats.org/officeDocument/2006/relationships/slideLayout" Target="../slideLayouts/slideLayout40.xml"></Relationship></Relationships>
</file>

<file path=ppt/slides/_rels/slide56.xml.rels><?xml version="1.0" encoding="UTF-8"?>
<Relationships xmlns="http://schemas.openxmlformats.org/package/2006/relationships"><Relationship Id="rId2" Type="http://schemas.openxmlformats.org/officeDocument/2006/relationships/image" Target="../media/image118.png"></Relationship><Relationship Id="rId3" Type="http://schemas.openxmlformats.org/officeDocument/2006/relationships/slideLayout" Target="../slideLayouts/slideLayout40.xml"></Relationship></Relationships>
</file>

<file path=ppt/slides/_rels/slide57.xml.rels><?xml version="1.0" encoding="UTF-8"?>
<Relationships xmlns="http://schemas.openxmlformats.org/package/2006/relationships"><Relationship Id="rId3" Type="http://schemas.openxmlformats.org/officeDocument/2006/relationships/image" Target="../media/image120.png"></Relationship><Relationship Id="rId2" Type="http://schemas.openxmlformats.org/officeDocument/2006/relationships/image" Target="../media/image119.png"></Relationship><Relationship Id="rId6" Type="http://schemas.openxmlformats.org/officeDocument/2006/relationships/image" Target="../media/image123.png"></Relationship><Relationship Id="rId5" Type="http://schemas.openxmlformats.org/officeDocument/2006/relationships/image" Target="../media/image122.png"></Relationship><Relationship Id="rId4" Type="http://schemas.openxmlformats.org/officeDocument/2006/relationships/image" Target="../media/image121.png"></Relationship><Relationship Id="rId7" Type="http://schemas.openxmlformats.org/officeDocument/2006/relationships/slideLayout" Target="../slideLayouts/slideLayout40.xml"></Relationship></Relationships>
</file>

<file path=ppt/slides/_rels/slide58.xml.rels><?xml version="1.0" encoding="UTF-8"?>
<Relationships xmlns="http://schemas.openxmlformats.org/package/2006/relationships"><Relationship Id="rId1" Type="http://schemas.openxmlformats.org/officeDocument/2006/relationships/slideLayout" Target="../slideLayouts/slideLayout40.xml"></Relationship></Relationships>
</file>

<file path=ppt/slides/_rels/slide59.xml.rels><?xml version="1.0" encoding="UTF-8"?>
<Relationships xmlns="http://schemas.openxmlformats.org/package/2006/relationships"><Relationship Id="rId3" Type="http://schemas.openxmlformats.org/officeDocument/2006/relationships/image" Target="../media/image125.png"></Relationship><Relationship Id="rId2" Type="http://schemas.openxmlformats.org/officeDocument/2006/relationships/image" Target="../media/image124.png"></Relationship><Relationship Id="rId4" Type="http://schemas.openxmlformats.org/officeDocument/2006/relationships/image" Target="../media/image126.png"></Relationship><Relationship Id="rId5" Type="http://schemas.openxmlformats.org/officeDocument/2006/relationships/slideLayout" Target="../slideLayouts/slideLayout40.xml"></Relationship></Relationships>
</file>

<file path=ppt/slides/_rels/slide6.xml.rels><?xml version="1.0" encoding="UTF-8"?>
<Relationships xmlns="http://schemas.openxmlformats.org/package/2006/relationships"><Relationship Id="rId8" Type="http://schemas.openxmlformats.org/officeDocument/2006/relationships/image" Target="../media/image12.png"></Relationship><Relationship Id="rId13" Type="http://schemas.openxmlformats.org/officeDocument/2006/relationships/image" Target="../media/image17.png"></Relationship><Relationship Id="rId18" Type="http://schemas.openxmlformats.org/officeDocument/2006/relationships/image" Target="../media/image22.png"></Relationship><Relationship Id="rId3" Type="http://schemas.openxmlformats.org/officeDocument/2006/relationships/image" Target="../media/image7.png"></Relationship><Relationship Id="rId21" Type="http://schemas.openxmlformats.org/officeDocument/2006/relationships/image" Target="../media/image25.png"></Relationship><Relationship Id="rId7" Type="http://schemas.openxmlformats.org/officeDocument/2006/relationships/image" Target="../media/image11.png"></Relationship><Relationship Id="rId12" Type="http://schemas.openxmlformats.org/officeDocument/2006/relationships/image" Target="../media/image16.png"></Relationship><Relationship Id="rId17" Type="http://schemas.openxmlformats.org/officeDocument/2006/relationships/image" Target="../media/image21.png"></Relationship><Relationship Id="rId25" Type="http://schemas.openxmlformats.org/officeDocument/2006/relationships/image" Target="../media/image29.png"></Relationship><Relationship Id="rId2" Type="http://schemas.openxmlformats.org/officeDocument/2006/relationships/image" Target="../media/image6.png"></Relationship><Relationship Id="rId16" Type="http://schemas.openxmlformats.org/officeDocument/2006/relationships/image" Target="../media/image20.png"></Relationship><Relationship Id="rId20" Type="http://schemas.openxmlformats.org/officeDocument/2006/relationships/image" Target="../media/image24.png"></Relationship><Relationship Id="rId6" Type="http://schemas.openxmlformats.org/officeDocument/2006/relationships/image" Target="../media/image10.png"></Relationship><Relationship Id="rId11" Type="http://schemas.openxmlformats.org/officeDocument/2006/relationships/image" Target="../media/image15.png"></Relationship><Relationship Id="rId24" Type="http://schemas.openxmlformats.org/officeDocument/2006/relationships/image" Target="../media/image28.png"></Relationship><Relationship Id="rId5" Type="http://schemas.openxmlformats.org/officeDocument/2006/relationships/image" Target="../media/image9.png"></Relationship><Relationship Id="rId15" Type="http://schemas.openxmlformats.org/officeDocument/2006/relationships/image" Target="../media/image19.png"></Relationship><Relationship Id="rId23" Type="http://schemas.openxmlformats.org/officeDocument/2006/relationships/image" Target="../media/image27.png"></Relationship><Relationship Id="rId10" Type="http://schemas.openxmlformats.org/officeDocument/2006/relationships/image" Target="../media/image14.png"></Relationship><Relationship Id="rId19" Type="http://schemas.openxmlformats.org/officeDocument/2006/relationships/image" Target="../media/image23.png"></Relationship><Relationship Id="rId4" Type="http://schemas.openxmlformats.org/officeDocument/2006/relationships/image" Target="../media/image8.png"></Relationship><Relationship Id="rId9" Type="http://schemas.openxmlformats.org/officeDocument/2006/relationships/image" Target="../media/image13.png"></Relationship><Relationship Id="rId14" Type="http://schemas.openxmlformats.org/officeDocument/2006/relationships/image" Target="../media/image18.png"></Relationship><Relationship Id="rId22" Type="http://schemas.openxmlformats.org/officeDocument/2006/relationships/image" Target="../media/image26.png"></Relationship><Relationship Id="rId27" Type="http://schemas.openxmlformats.org/officeDocument/2006/relationships/image" Target="../media/image31.png"></Relationship><Relationship Id="rId28" Type="http://schemas.openxmlformats.org/officeDocument/2006/relationships/image" Target="../media/fImage1809711341.png"></Relationship><Relationship Id="rId29" Type="http://schemas.openxmlformats.org/officeDocument/2006/relationships/slideLayout" Target="../slideLayouts/slideLayout40.xml"></Relationship></Relationships>
</file>

<file path=ppt/slides/_rels/slide60.xml.rels><?xml version="1.0" encoding="UTF-8"?>
<Relationships xmlns="http://schemas.openxmlformats.org/package/2006/relationships"><Relationship Id="rId3" Type="http://schemas.openxmlformats.org/officeDocument/2006/relationships/image" Target="../media/image128.png"></Relationship><Relationship Id="rId2" Type="http://schemas.openxmlformats.org/officeDocument/2006/relationships/image" Target="../media/image127.png"></Relationship><Relationship Id="rId4" Type="http://schemas.openxmlformats.org/officeDocument/2006/relationships/image" Target="../media/image129.png"></Relationship><Relationship Id="rId5" Type="http://schemas.openxmlformats.org/officeDocument/2006/relationships/slideLayout" Target="../slideLayouts/slideLayout40.xml"></Relationship></Relationships>
</file>

<file path=ppt/slides/_rels/slide61.xml.rels><?xml version="1.0" encoding="UTF-8"?>
<Relationships xmlns="http://schemas.openxmlformats.org/package/2006/relationships"><Relationship Id="rId1" Type="http://schemas.openxmlformats.org/officeDocument/2006/relationships/slideLayout" Target="../slideLayouts/slideLayout40.xml"></Relationship></Relationships>
</file>

<file path=ppt/slides/_rels/slide62.xml.rels><?xml version="1.0" encoding="UTF-8"?>
<Relationships xmlns="http://schemas.openxmlformats.org/package/2006/relationships"><Relationship Id="rId3" Type="http://schemas.openxmlformats.org/officeDocument/2006/relationships/image" Target="../media/image131.png"></Relationship><Relationship Id="rId2" Type="http://schemas.openxmlformats.org/officeDocument/2006/relationships/image" Target="../media/image130.png"></Relationship><Relationship Id="rId4" Type="http://schemas.openxmlformats.org/officeDocument/2006/relationships/image" Target="../media/image132.png"></Relationship><Relationship Id="rId5" Type="http://schemas.openxmlformats.org/officeDocument/2006/relationships/slideLayout" Target="../slideLayouts/slideLayout40.xml"></Relationship></Relationships>
</file>

<file path=ppt/slides/_rels/slide63.xml.rels><?xml version="1.0" encoding="UTF-8"?>
<Relationships xmlns="http://schemas.openxmlformats.org/package/2006/relationships"><Relationship Id="rId3" Type="http://schemas.openxmlformats.org/officeDocument/2006/relationships/image" Target="../media/image134.png"></Relationship><Relationship Id="rId2" Type="http://schemas.openxmlformats.org/officeDocument/2006/relationships/image" Target="../media/image133.png"></Relationship><Relationship Id="rId4" Type="http://schemas.openxmlformats.org/officeDocument/2006/relationships/slideLayout" Target="../slideLayouts/slideLayout40.xml"></Relationship></Relationships>
</file>

<file path=ppt/slides/_rels/slide64.xml.rels><?xml version="1.0" encoding="UTF-8"?>
<Relationships xmlns="http://schemas.openxmlformats.org/package/2006/relationships"><Relationship Id="rId3" Type="http://schemas.openxmlformats.org/officeDocument/2006/relationships/image" Target="../media/image136.png"></Relationship><Relationship Id="rId2" Type="http://schemas.openxmlformats.org/officeDocument/2006/relationships/image" Target="../media/image135.png"></Relationship><Relationship Id="rId4" Type="http://schemas.openxmlformats.org/officeDocument/2006/relationships/slideLayout" Target="../slideLayouts/slideLayout40.xml"></Relationship></Relationships>
</file>

<file path=ppt/slides/_rels/slide65.xml.rels><?xml version="1.0" encoding="UTF-8"?>
<Relationships xmlns="http://schemas.openxmlformats.org/package/2006/relationships"><Relationship Id="rId3" Type="http://schemas.openxmlformats.org/officeDocument/2006/relationships/image" Target="../media/image138.png"></Relationship><Relationship Id="rId2" Type="http://schemas.openxmlformats.org/officeDocument/2006/relationships/image" Target="../media/image137.png"></Relationship><Relationship Id="rId4" Type="http://schemas.openxmlformats.org/officeDocument/2006/relationships/slideLayout" Target="../slideLayouts/slideLayout40.xml"></Relationship></Relationships>
</file>

<file path=ppt/slides/_rels/slide66.xml.rels><?xml version="1.0" encoding="UTF-8"?>
<Relationships xmlns="http://schemas.openxmlformats.org/package/2006/relationships"><Relationship Id="rId3" Type="http://schemas.openxmlformats.org/officeDocument/2006/relationships/image" Target="../media/image140.png"></Relationship><Relationship Id="rId2" Type="http://schemas.openxmlformats.org/officeDocument/2006/relationships/image" Target="../media/image139.png"></Relationship><Relationship Id="rId4" Type="http://schemas.openxmlformats.org/officeDocument/2006/relationships/slideLayout" Target="../slideLayouts/slideLayout40.xml"></Relationship></Relationships>
</file>

<file path=ppt/slides/_rels/slide67.xml.rels><?xml version="1.0" encoding="UTF-8"?>
<Relationships xmlns="http://schemas.openxmlformats.org/package/2006/relationships"><Relationship Id="rId3" Type="http://schemas.openxmlformats.org/officeDocument/2006/relationships/image" Target="../media/image142.png"></Relationship><Relationship Id="rId2" Type="http://schemas.openxmlformats.org/officeDocument/2006/relationships/image" Target="../media/image141.png"></Relationship><Relationship Id="rId4" Type="http://schemas.openxmlformats.org/officeDocument/2006/relationships/image" Target="../media/image83.png"></Relationship><Relationship Id="rId5" Type="http://schemas.openxmlformats.org/officeDocument/2006/relationships/slideLayout" Target="../slideLayouts/slideLayout40.xml"></Relationship></Relationships>
</file>

<file path=ppt/slides/_rels/slide68.xml.rels><?xml version="1.0" encoding="UTF-8"?>
<Relationships xmlns="http://schemas.openxmlformats.org/package/2006/relationships"><Relationship Id="rId3" Type="http://schemas.openxmlformats.org/officeDocument/2006/relationships/image" Target="../media/image144.png"></Relationship><Relationship Id="rId2" Type="http://schemas.openxmlformats.org/officeDocument/2006/relationships/image" Target="../media/image143.png"></Relationship><Relationship Id="rId4" Type="http://schemas.openxmlformats.org/officeDocument/2006/relationships/slideLayout" Target="../slideLayouts/slideLayout40.xml"></Relationship></Relationships>
</file>

<file path=ppt/slides/_rels/slide69.xml.rels><?xml version="1.0" encoding="UTF-8"?>
<Relationships xmlns="http://schemas.openxmlformats.org/package/2006/relationships"><Relationship Id="rId3" Type="http://schemas.openxmlformats.org/officeDocument/2006/relationships/image" Target="../media/image146.png"></Relationship><Relationship Id="rId2" Type="http://schemas.openxmlformats.org/officeDocument/2006/relationships/image" Target="../media/image145.png"></Relationship><Relationship Id="rId5" Type="http://schemas.openxmlformats.org/officeDocument/2006/relationships/image" Target="../media/image148.png"></Relationship><Relationship Id="rId4" Type="http://schemas.openxmlformats.org/officeDocument/2006/relationships/image" Target="../media/image147.png"></Relationship><Relationship Id="rId6" Type="http://schemas.openxmlformats.org/officeDocument/2006/relationships/slideLayout" Target="../slideLayouts/slideLayout40.xml"></Relationship></Relationships>
</file>

<file path=ppt/slides/_rels/slide7.xml.rels><?xml version="1.0" encoding="UTF-8"?>
<Relationships xmlns="http://schemas.openxmlformats.org/package/2006/relationships"><Relationship Id="rId4" Type="http://schemas.openxmlformats.org/officeDocument/2006/relationships/image" Target="../media/fImage366218160341.png"></Relationship><Relationship Id="rId5" Type="http://schemas.openxmlformats.org/officeDocument/2006/relationships/slideLayout" Target="../slideLayouts/slideLayout40.xml"></Relationship></Relationships>
</file>

<file path=ppt/slides/_rels/slide70.xml.rels><?xml version="1.0" encoding="UTF-8"?>
<Relationships xmlns="http://schemas.openxmlformats.org/package/2006/relationships"><Relationship Id="rId3" Type="http://schemas.openxmlformats.org/officeDocument/2006/relationships/image" Target="../media/image150.png"></Relationship><Relationship Id="rId2" Type="http://schemas.openxmlformats.org/officeDocument/2006/relationships/image" Target="../media/image149.png"></Relationship><Relationship Id="rId4" Type="http://schemas.openxmlformats.org/officeDocument/2006/relationships/image" Target="../media/image151.png"></Relationship><Relationship Id="rId5" Type="http://schemas.openxmlformats.org/officeDocument/2006/relationships/slideLayout" Target="../slideLayouts/slideLayout40.xml"></Relationship></Relationships>
</file>

<file path=ppt/slides/_rels/slide71.xml.rels><?xml version="1.0" encoding="UTF-8"?>
<Relationships xmlns="http://schemas.openxmlformats.org/package/2006/relationships"><Relationship Id="rId3" Type="http://schemas.openxmlformats.org/officeDocument/2006/relationships/image" Target="../media/image153.png"></Relationship><Relationship Id="rId2" Type="http://schemas.openxmlformats.org/officeDocument/2006/relationships/image" Target="../media/image152.png"></Relationship><Relationship Id="rId4" Type="http://schemas.openxmlformats.org/officeDocument/2006/relationships/slideLayout" Target="../slideLayouts/slideLayout40.xml"></Relationship></Relationships>
</file>

<file path=ppt/slides/_rels/slide72.xml.rels><?xml version="1.0" encoding="UTF-8"?>
<Relationships xmlns="http://schemas.openxmlformats.org/package/2006/relationships"><Relationship Id="rId3" Type="http://schemas.openxmlformats.org/officeDocument/2006/relationships/image" Target="../media/image155.png"></Relationship><Relationship Id="rId2" Type="http://schemas.openxmlformats.org/officeDocument/2006/relationships/image" Target="../media/image154.png"></Relationship><Relationship Id="rId4" Type="http://schemas.openxmlformats.org/officeDocument/2006/relationships/slideLayout" Target="../slideLayouts/slideLayout40.xml"></Relationship></Relationships>
</file>

<file path=ppt/slides/_rels/slide73.xml.rels><?xml version="1.0" encoding="UTF-8"?>
<Relationships xmlns="http://schemas.openxmlformats.org/package/2006/relationships"><Relationship Id="rId1" Type="http://schemas.openxmlformats.org/officeDocument/2006/relationships/slideLayout" Target="../slideLayouts/slideLayout40.xml"></Relationship></Relationships>
</file>

<file path=ppt/slides/_rels/slide74.xml.rels><?xml version="1.0" encoding="UTF-8"?>
<Relationships xmlns="http://schemas.openxmlformats.org/package/2006/relationships"><Relationship Id="rId1" Type="http://schemas.openxmlformats.org/officeDocument/2006/relationships/slideLayout" Target="../slideLayouts/slideLayout40.xml"></Relationship></Relationships>
</file>

<file path=ppt/slides/_rels/slide75.xml.rels><?xml version="1.0" encoding="UTF-8"?>
<Relationships xmlns="http://schemas.openxmlformats.org/package/2006/relationships"><Relationship Id="rId3" Type="http://schemas.openxmlformats.org/officeDocument/2006/relationships/image" Target="../media/image164.png"></Relationship><Relationship Id="rId2" Type="http://schemas.openxmlformats.org/officeDocument/2006/relationships/image" Target="../media/image163.png"></Relationship><Relationship Id="rId4" Type="http://schemas.openxmlformats.org/officeDocument/2006/relationships/image" Target="../media/image165.png"></Relationship><Relationship Id="rId5" Type="http://schemas.openxmlformats.org/officeDocument/2006/relationships/slideLayout" Target="../slideLayouts/slideLayout40.xml"></Relationship></Relationships>
</file>

<file path=ppt/slides/_rels/slide76.xml.rels><?xml version="1.0" encoding="UTF-8"?>
<Relationships xmlns="http://schemas.openxmlformats.org/package/2006/relationships"><Relationship Id="rId3" Type="http://schemas.openxmlformats.org/officeDocument/2006/relationships/image" Target="../media/image167.png"></Relationship><Relationship Id="rId2" Type="http://schemas.openxmlformats.org/officeDocument/2006/relationships/image" Target="../media/image166.png"></Relationship><Relationship Id="rId4" Type="http://schemas.openxmlformats.org/officeDocument/2006/relationships/slideLayout" Target="../slideLayouts/slideLayout40.xml"></Relationship></Relationships>
</file>

<file path=ppt/slides/_rels/slide77.xml.rels><?xml version="1.0" encoding="UTF-8"?>
<Relationships xmlns="http://schemas.openxmlformats.org/package/2006/relationships"><Relationship Id="rId3" Type="http://schemas.openxmlformats.org/officeDocument/2006/relationships/image" Target="../media/image169.png"></Relationship><Relationship Id="rId2" Type="http://schemas.openxmlformats.org/officeDocument/2006/relationships/image" Target="../media/image168.png"></Relationship><Relationship Id="rId4" Type="http://schemas.openxmlformats.org/officeDocument/2006/relationships/image" Target="../media/image170.png"></Relationship><Relationship Id="rId5" Type="http://schemas.openxmlformats.org/officeDocument/2006/relationships/slideLayout" Target="../slideLayouts/slideLayout40.xml"></Relationship></Relationships>
</file>

<file path=ppt/slides/_rels/slide78.xml.rels><?xml version="1.0" encoding="UTF-8"?>
<Relationships xmlns="http://schemas.openxmlformats.org/package/2006/relationships"><Relationship Id="rId1" Type="http://schemas.openxmlformats.org/officeDocument/2006/relationships/slideLayout" Target="../slideLayouts/slideLayout40.xml"></Relationship></Relationships>
</file>

<file path=ppt/slides/_rels/slide79.xml.rels><?xml version="1.0" encoding="UTF-8"?>
<Relationships xmlns="http://schemas.openxmlformats.org/package/2006/relationships"><Relationship Id="rId3" Type="http://schemas.openxmlformats.org/officeDocument/2006/relationships/image" Target="../media/image197.png"></Relationship><Relationship Id="rId2" Type="http://schemas.openxmlformats.org/officeDocument/2006/relationships/image" Target="../media/image196.png"></Relationship><Relationship Id="rId4" Type="http://schemas.openxmlformats.org/officeDocument/2006/relationships/image" Target="../media/image198.png"></Relationship><Relationship Id="rId5" Type="http://schemas.openxmlformats.org/officeDocument/2006/relationships/slideLayout" Target="../slideLayouts/slideLayout40.xml"></Relationship></Relationships>
</file>

<file path=ppt/slides/_rels/slide8.xml.rels><?xml version="1.0" encoding="UTF-8"?>
<Relationships xmlns="http://schemas.openxmlformats.org/package/2006/relationships"><Relationship Id="rId1" Type="http://schemas.openxmlformats.org/officeDocument/2006/relationships/slideLayout" Target="../slideLayouts/slideLayout40.xml"></Relationship></Relationships>
</file>

<file path=ppt/slides/_rels/slide80.xml.rels><?xml version="1.0" encoding="UTF-8"?>
<Relationships xmlns="http://schemas.openxmlformats.org/package/2006/relationships"><Relationship Id="rId3" Type="http://schemas.openxmlformats.org/officeDocument/2006/relationships/image" Target="../media/image200.png"></Relationship><Relationship Id="rId2" Type="http://schemas.openxmlformats.org/officeDocument/2006/relationships/image" Target="../media/image199.png"></Relationship><Relationship Id="rId4" Type="http://schemas.openxmlformats.org/officeDocument/2006/relationships/slideLayout" Target="../slideLayouts/slideLayout40.xml"></Relationship></Relationships>
</file>

<file path=ppt/slides/_rels/slide81.xml.rels><?xml version="1.0" encoding="UTF-8"?>
<Relationships xmlns="http://schemas.openxmlformats.org/package/2006/relationships"><Relationship Id="rId1" Type="http://schemas.openxmlformats.org/officeDocument/2006/relationships/slideLayout" Target="../slideLayouts/slideLayout40.xml"></Relationship><Relationship Id="rId2" Type="http://schemas.openxmlformats.org/officeDocument/2006/relationships/image" Target="../media/image252.png"></Relationship><Relationship Id="rId3" Type="http://schemas.openxmlformats.org/officeDocument/2006/relationships/image" Target="../media/image253.png"></Relationship><Relationship Id="rId4" Type="http://schemas.openxmlformats.org/officeDocument/2006/relationships/image" Target="../media/image254.png"></Relationship><Relationship Id="rId5" Type="http://schemas.openxmlformats.org/officeDocument/2006/relationships/image" Target="../media/image255.png"></Relationship><Relationship Id="rId6" Type="http://schemas.openxmlformats.org/officeDocument/2006/relationships/image" Target="../media/image256.png"></Relationship></Relationships>
</file>

<file path=ppt/slides/_rels/slide82.xml.rels><?xml version="1.0" encoding="UTF-8"?>
<Relationships xmlns="http://schemas.openxmlformats.org/package/2006/relationships"><Relationship Id="rId1" Type="http://schemas.openxmlformats.org/officeDocument/2006/relationships/slideLayout" Target="../slideLayouts/slideLayout40.xml"></Relationship><Relationship Id="rId2" Type="http://schemas.openxmlformats.org/officeDocument/2006/relationships/image" Target="../media/image156.png"></Relationship></Relationships>
</file>

<file path=ppt/slides/_rels/slide83.xml.rels><?xml version="1.0" encoding="UTF-8"?>
<Relationships xmlns="http://schemas.openxmlformats.org/package/2006/relationships"><Relationship Id="rId1" Type="http://schemas.openxmlformats.org/officeDocument/2006/relationships/slideLayout" Target="../slideLayouts/slideLayout40.xml"></Relationship><Relationship Id="rId2" Type="http://schemas.openxmlformats.org/officeDocument/2006/relationships/image" Target="../media/image158.png"></Relationship><Relationship Id="rId3" Type="http://schemas.openxmlformats.org/officeDocument/2006/relationships/image" Target="../media/image159.png"></Relationship></Relationships>
</file>

<file path=ppt/slides/_rels/slide84.xml.rels><?xml version="1.0" encoding="UTF-8"?>
<Relationships xmlns="http://schemas.openxmlformats.org/package/2006/relationships"><Relationship Id="rId1" Type="http://schemas.openxmlformats.org/officeDocument/2006/relationships/slideLayout" Target="../slideLayouts/slideLayout40.xml"></Relationship><Relationship Id="rId2" Type="http://schemas.openxmlformats.org/officeDocument/2006/relationships/image" Target="../media/image160.png"></Relationship><Relationship Id="rId3" Type="http://schemas.openxmlformats.org/officeDocument/2006/relationships/image" Target="../media/image161.png"></Relationship><Relationship Id="rId4" Type="http://schemas.openxmlformats.org/officeDocument/2006/relationships/image" Target="../media/image162.png"></Relationship></Relationships>
</file>

<file path=ppt/slides/_rels/slide85.xml.rels><?xml version="1.0" encoding="UTF-8"?>
<Relationships xmlns="http://schemas.openxmlformats.org/package/2006/relationships"><Relationship Id="rId3" Type="http://schemas.openxmlformats.org/officeDocument/2006/relationships/image" Target="../media/image202.png"></Relationship><Relationship Id="rId2" Type="http://schemas.openxmlformats.org/officeDocument/2006/relationships/image" Target="../media/image201.png"></Relationship><Relationship Id="rId4" Type="http://schemas.openxmlformats.org/officeDocument/2006/relationships/image" Target="../media/image203.png"></Relationship><Relationship Id="rId5" Type="http://schemas.openxmlformats.org/officeDocument/2006/relationships/slideLayout" Target="../slideLayouts/slideLayout40.xml"></Relationship></Relationships>
</file>

<file path=ppt/slides/_rels/slide86.xml.rels><?xml version="1.0" encoding="UTF-8"?>
<Relationships xmlns="http://schemas.openxmlformats.org/package/2006/relationships"><Relationship Id="rId2" Type="http://schemas.openxmlformats.org/officeDocument/2006/relationships/image" Target="../media/image204.png"></Relationship><Relationship Id="rId3" Type="http://schemas.openxmlformats.org/officeDocument/2006/relationships/slideLayout" Target="../slideLayouts/slideLayout40.xml"></Relationship></Relationships>
</file>

<file path=ppt/slides/_rels/slide87.xml.rels><?xml version="1.0" encoding="UTF-8"?>
<Relationships xmlns="http://schemas.openxmlformats.org/package/2006/relationships"><Relationship Id="rId8" Type="http://schemas.openxmlformats.org/officeDocument/2006/relationships/image" Target="../media/fImage889018434604.png"></Relationship><Relationship Id="rId9" Type="http://schemas.openxmlformats.org/officeDocument/2006/relationships/image" Target="../media/fImage740018443902.png"></Relationship><Relationship Id="rId10" Type="http://schemas.openxmlformats.org/officeDocument/2006/relationships/image" Target="../media/fImage96391845153.png"></Relationship><Relationship Id="rId11" Type="http://schemas.openxmlformats.org/officeDocument/2006/relationships/slideLayout" Target="../slideLayouts/slideLayout40.xml"></Relationship></Relationships>
</file>

<file path=ppt/slides/_rels/slide88.xml.rels><?xml version="1.0" encoding="UTF-8"?>
<Relationships xmlns="http://schemas.openxmlformats.org/package/2006/relationships"><Relationship Id="rId5" Type="http://schemas.openxmlformats.org/officeDocument/2006/relationships/image" Target="../media/fImage47731850292.jpeg"></Relationship><Relationship Id="rId6" Type="http://schemas.openxmlformats.org/officeDocument/2006/relationships/image" Target="../media/fImage1089418512382.png"></Relationship><Relationship Id="rId7" Type="http://schemas.openxmlformats.org/officeDocument/2006/relationships/slideLayout" Target="../slideLayouts/slideLayout40.xml"></Relationship></Relationships>
</file>

<file path=ppt/slides/_rels/slide89.xml.rels><?xml version="1.0" encoding="UTF-8"?>
<Relationships xmlns="http://schemas.openxmlformats.org/package/2006/relationships"><Relationship Id="rId3" Type="http://schemas.openxmlformats.org/officeDocument/2006/relationships/image" Target="../media/image211.png"></Relationship><Relationship Id="rId7" Type="http://schemas.openxmlformats.org/officeDocument/2006/relationships/image" Target="../media/image215.png"></Relationship><Relationship Id="rId2" Type="http://schemas.openxmlformats.org/officeDocument/2006/relationships/image" Target="../media/image210.png"></Relationship><Relationship Id="rId6" Type="http://schemas.openxmlformats.org/officeDocument/2006/relationships/image" Target="../media/image214.png"></Relationship><Relationship Id="rId5" Type="http://schemas.openxmlformats.org/officeDocument/2006/relationships/image" Target="../media/image213.png"></Relationship><Relationship Id="rId4" Type="http://schemas.openxmlformats.org/officeDocument/2006/relationships/image" Target="../media/image212.png"></Relationship><Relationship Id="rId8" Type="http://schemas.openxmlformats.org/officeDocument/2006/relationships/slideLayout" Target="../slideLayouts/slideLayout40.xml"></Relationship></Relationships>
</file>

<file path=ppt/slides/_rels/slide9.xml.rels><?xml version="1.0" encoding="UTF-8"?>
<Relationships xmlns="http://schemas.openxmlformats.org/package/2006/relationships"><Relationship Id="rId3" Type="http://schemas.openxmlformats.org/officeDocument/2006/relationships/image" Target="../media/fImage5239413241.png"></Relationship><Relationship Id="rId4" Type="http://schemas.openxmlformats.org/officeDocument/2006/relationships/slideLayout" Target="../slideLayouts/slideLayout40.xml"></Relationship></Relationships>
</file>

<file path=ppt/slides/_rels/slide90.xml.rels><?xml version="1.0" encoding="UTF-8"?>
<Relationships xmlns="http://schemas.openxmlformats.org/package/2006/relationships"><Relationship Id="rId3" Type="http://schemas.openxmlformats.org/officeDocument/2006/relationships/image" Target="../media/image217.png"></Relationship><Relationship Id="rId2" Type="http://schemas.openxmlformats.org/officeDocument/2006/relationships/image" Target="../media/image216.png"></Relationship><Relationship Id="rId4" Type="http://schemas.openxmlformats.org/officeDocument/2006/relationships/image" Target="../media/image218.png"></Relationship><Relationship Id="rId8" Type="http://schemas.openxmlformats.org/officeDocument/2006/relationships/image" Target="../media/fImage11458182241.png"></Relationship><Relationship Id="rId9" Type="http://schemas.openxmlformats.org/officeDocument/2006/relationships/image" Target="../media/fImage2777818458467.png"></Relationship><Relationship Id="rId10" Type="http://schemas.openxmlformats.org/officeDocument/2006/relationships/image" Target="../media/fImage1446218466334.png"></Relationship><Relationship Id="rId11" Type="http://schemas.openxmlformats.org/officeDocument/2006/relationships/slideLayout" Target="../slideLayouts/slideLayout40.xml"></Relationship></Relationships>
</file>

<file path=ppt/slides/_rels/slide91.xml.rels><?xml version="1.0" encoding="UTF-8"?>
<Relationships xmlns="http://schemas.openxmlformats.org/package/2006/relationships"><Relationship Id="rId7" Type="http://schemas.openxmlformats.org/officeDocument/2006/relationships/image" Target="../media/image227.png"></Relationship><Relationship Id="rId6" Type="http://schemas.openxmlformats.org/officeDocument/2006/relationships/image" Target="../media/image226.png"></Relationship><Relationship Id="rId5" Type="http://schemas.openxmlformats.org/officeDocument/2006/relationships/image" Target="../media/image225.png"></Relationship><Relationship Id="rId8" Type="http://schemas.openxmlformats.org/officeDocument/2006/relationships/image" Target="../media/fImage3418518496500.png"></Relationship><Relationship Id="rId9" Type="http://schemas.openxmlformats.org/officeDocument/2006/relationships/image" Target="../media/fImage1773818509169.png"></Relationship><Relationship Id="rId10" Type="http://schemas.openxmlformats.org/officeDocument/2006/relationships/image" Target="../media/fImage816918545724.png"></Relationship><Relationship Id="rId11" Type="http://schemas.openxmlformats.org/officeDocument/2006/relationships/slideLayout" Target="../slideLayouts/slideLayout40.xml"></Relationship></Relationships>
</file>

<file path=ppt/slides/_rels/slide92.xml.rels><?xml version="1.0" encoding="UTF-8"?>
<Relationships xmlns="http://schemas.openxmlformats.org/package/2006/relationships"><Relationship Id="rId3" Type="http://schemas.openxmlformats.org/officeDocument/2006/relationships/image" Target="../media/fImage4121513498467.png"></Relationship><Relationship Id="rId4" Type="http://schemas.openxmlformats.org/officeDocument/2006/relationships/slideLayout" Target="../slideLayouts/slideLayout40.xml"></Relationship></Relationships>
</file>

<file path=ppt/slides/_rels/slide93.xml.rels><?xml version="1.0" encoding="UTF-8"?>
<Relationships xmlns="http://schemas.openxmlformats.org/package/2006/relationships"><Relationship Id="rId8" Type="http://schemas.openxmlformats.org/officeDocument/2006/relationships/image" Target="../media/fImage70768018611478.png"></Relationship><Relationship Id="rId9" Type="http://schemas.openxmlformats.org/officeDocument/2006/relationships/video" Target="../media/media15122356.mp4"></Relationship><Relationship Id="rId10" Type="http://schemas.microsoft.com/office/2007/relationships/media" Target="../media/media15122356.mp4"></Relationship><Relationship Id="rId11" Type="http://schemas.openxmlformats.org/officeDocument/2006/relationships/slideLayout" Target="../slideLayouts/slideLayout40.xml"></Relationship></Relationships>
</file>

<file path=ppt/slides/_rels/slide94.xml.rels><?xml version="1.0" encoding="UTF-8"?>
<Relationships xmlns="http://schemas.openxmlformats.org/package/2006/relationships"><Relationship Id="rId1" Type="http://schemas.openxmlformats.org/officeDocument/2006/relationships/slideLayout" Target="../slideLayouts/slideLayout40.xml"></Relationship></Relationships>
</file>

<file path=ppt/slides/_rels/slide95.xml.rels><?xml version="1.0" encoding="UTF-8"?>
<Relationships xmlns="http://schemas.openxmlformats.org/package/2006/relationships"><Relationship Id="rId1" Type="http://schemas.openxmlformats.org/officeDocument/2006/relationships/slideLayout" Target="../slideLayouts/slideLayout40.xml"></Relationship></Relationships>
</file>

<file path=ppt/slides/_rels/slide96.xml.rels><?xml version="1.0" encoding="UTF-8"?>
<Relationships xmlns="http://schemas.openxmlformats.org/package/2006/relationships"><Relationship Id="rId1" Type="http://schemas.openxmlformats.org/officeDocument/2006/relationships/slideLayout" Target="../slideLayouts/slideLayout40.xml"></Relationship><Relationship Id="rId2" Type="http://schemas.openxmlformats.org/officeDocument/2006/relationships/image" Target="../media/image178.png"></Relationship><Relationship Id="rId3" Type="http://schemas.openxmlformats.org/officeDocument/2006/relationships/image" Target="../media/image179.png"></Relationship><Relationship Id="rId4" Type="http://schemas.openxmlformats.org/officeDocument/2006/relationships/image" Target="../media/image180.png"></Relationship><Relationship Id="rId5" Type="http://schemas.openxmlformats.org/officeDocument/2006/relationships/image" Target="../media/image181.png"></Relationship></Relationships>
</file>

<file path=ppt/slides/_rels/slide97.xml.rels><?xml version="1.0" encoding="UTF-8"?>
<Relationships xmlns="http://schemas.openxmlformats.org/package/2006/relationships"><Relationship Id="rId1" Type="http://schemas.openxmlformats.org/officeDocument/2006/relationships/slideLayout" Target="../slideLayouts/slideLayout40.xml"></Relationship><Relationship Id="rId2" Type="http://schemas.openxmlformats.org/officeDocument/2006/relationships/image" Target="../media/image182.png"></Relationship><Relationship Id="rId3" Type="http://schemas.openxmlformats.org/officeDocument/2006/relationships/image" Target="../media/image183.png"></Relationship><Relationship Id="rId4" Type="http://schemas.openxmlformats.org/officeDocument/2006/relationships/image" Target="../media/image184.png"></Relationship><Relationship Id="rId5" Type="http://schemas.openxmlformats.org/officeDocument/2006/relationships/image" Target="../media/image185.png"></Relationship><Relationship Id="rId6" Type="http://schemas.openxmlformats.org/officeDocument/2006/relationships/image" Target="../media/image186.png"></Relationship></Relationships>
</file>

<file path=ppt/slides/_rels/slide98.xml.rels><?xml version="1.0" encoding="UTF-8"?>
<Relationships xmlns="http://schemas.openxmlformats.org/package/2006/relationships"><Relationship Id="rId1" Type="http://schemas.openxmlformats.org/officeDocument/2006/relationships/slideLayout" Target="../slideLayouts/slideLayout40.xml"></Relationship><Relationship Id="rId2" Type="http://schemas.openxmlformats.org/officeDocument/2006/relationships/image" Target="../media/image187.png"></Relationship><Relationship Id="rId3" Type="http://schemas.openxmlformats.org/officeDocument/2006/relationships/image" Target="../media/image188.png"></Relationship></Relationships>
</file>

<file path=ppt/slides/_rels/slide99.xml.rels><?xml version="1.0" encoding="UTF-8"?>
<Relationships xmlns="http://schemas.openxmlformats.org/package/2006/relationships"><Relationship Id="rId2" Type="http://schemas.openxmlformats.org/officeDocument/2006/relationships/image" Target="../media/image189.png"></Relationship><Relationship Id="rId3" Type="http://schemas.openxmlformats.org/officeDocument/2006/relationships/image" Target="../media/image190.png"></Relationship><Relationship Id="rId4" Type="http://schemas.openxmlformats.org/officeDocument/2006/relationships/image" Target="../media/image191.png"></Relationship><Relationship Id="rId5" Type="http://schemas.openxmlformats.org/officeDocument/2006/relationships/slideLayout" Target="../slideLayouts/slideLayout40.xml"></Relationship></Relationships>
</file>

<file path=ppt/slides/slide1.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sp>
        <p:nvSpPr>
          <p:cNvPr id="2" name="도형 58"/>
          <p:cNvSpPr>
            <a:spLocks/>
          </p:cNvSpPr>
          <p:nvPr/>
        </p:nvSpPr>
        <p:spPr>
          <a:xfrm>
            <a:off x="16017240" y="1028700"/>
            <a:ext cx="1243330" cy="917575"/>
          </a:xfrm>
          <a:custGeom>
            <a:avLst/>
            <a:gdLst>
              <a:gd name="TX0" fmla="*/ 0 w 1241805"/>
              <a:gd name="TY0" fmla="*/ 0 h 916403"/>
              <a:gd name="TX1" fmla="*/ 1241803 w 1241805"/>
              <a:gd name="TY1" fmla="*/ 0 h 916403"/>
              <a:gd name="TX2" fmla="*/ 1241803 w 1241805"/>
              <a:gd name="TY2" fmla="*/ 916401 h 916403"/>
              <a:gd name="TX3" fmla="*/ 0 w 1241805"/>
              <a:gd name="TY3" fmla="*/ 916401 h 916403"/>
              <a:gd name="TX4" fmla="*/ 0 w 1241805"/>
              <a:gd name="TY4" fmla="*/ 0 h 916403"/>
            </a:gdLst>
            <a:ahLst/>
            <a:cxnLst>
              <a:cxn ang="0">
                <a:pos x="TX0" y="TY0"/>
              </a:cxn>
              <a:cxn ang="0">
                <a:pos x="TX1" y="TY1"/>
              </a:cxn>
              <a:cxn ang="0">
                <a:pos x="TX2" y="TY2"/>
              </a:cxn>
              <a:cxn ang="0">
                <a:pos x="TX3" y="TY3"/>
              </a:cxn>
              <a:cxn ang="0">
                <a:pos x="TX4" y="TY4"/>
              </a:cxn>
            </a:cxnLst>
            <a:rect l="l" t="t" r="r" b="b"/>
            <a:pathLst>
              <a:path w="1241805" h="916403">
                <a:moveTo>
                  <a:pt x="0" y="0"/>
                </a:moveTo>
                <a:lnTo>
                  <a:pt x="1241803" y="0"/>
                </a:lnTo>
                <a:lnTo>
                  <a:pt x="1241803" y="916401"/>
                </a:lnTo>
                <a:lnTo>
                  <a:pt x="0" y="916401"/>
                </a:lnTo>
                <a:lnTo>
                  <a:pt x="0" y="0"/>
                </a:lnTo>
                <a:close/>
              </a:path>
            </a:pathLst>
          </a:custGeom>
          <a:blipFill rotWithShape="1">
            <a:blip r:embed="rId2" cstate="hqprint">
              <a:extLst>
                <a:ext uri="{28A0092B-C50C-407E-A947-70E740481C1C}">
                  <a14:useLocalDpi xmlns:a14="http://schemas.microsoft.com/office/drawing/2010/main"/>
                </a:ext>
              </a:extLst>
            </a:blip>
            <a:stretch>
              <a:fillRect/>
            </a:stretch>
          </a:blipFill>
        </p:spPr>
        <p:txBody>
          <a:bodyPr vert="horz" wrap="square" lIns="0" tIns="0" rIns="0" bIns="0" numCol="1" anchor="t">
            <a:noAutofit/>
          </a:bodyPr>
          <a:lstStyle/>
          <a:p>
            <a:pPr marL="0" indent="0">
              <a:buFontTx/>
              <a:buNone/>
            </a:pPr>
            <a:endParaRPr lang="ko-KR" altLang="en-US"/>
          </a:p>
        </p:txBody>
      </p:sp>
      <p:sp>
        <p:nvSpPr>
          <p:cNvPr id="3" name="텍스트 상자 59"/>
          <p:cNvSpPr txBox="1">
            <a:spLocks/>
          </p:cNvSpPr>
          <p:nvPr/>
        </p:nvSpPr>
        <p:spPr>
          <a:xfrm>
            <a:off x="762000" y="1826260"/>
            <a:ext cx="16050260" cy="3260090"/>
          </a:xfrm>
          <a:prstGeom prst="rect">
            <a:avLst/>
          </a:prstGeom>
        </p:spPr>
        <p:txBody>
          <a:bodyPr vert="horz" wrap="square" lIns="0" tIns="0" rIns="0" bIns="0" numCol="1" rtlCol="1" anchor="t">
            <a:spAutoFit/>
          </a:bodyPr>
          <a:lstStyle/>
          <a:p>
            <a:pPr marL="0" indent="0" algn="ctr" latinLnBrk="0">
              <a:lnSpc>
                <a:spcPct val="114999"/>
              </a:lnSpc>
              <a:buFontTx/>
              <a:buNone/>
            </a:pPr>
            <a:r>
              <a:rPr lang="en-US" sz="7200" b="1">
                <a:solidFill>
                  <a:srgbClr val="000000"/>
                </a:solidFill>
                <a:latin typeface="Noto Sans Bold" charset="0"/>
                <a:ea typeface="Noto Sans Bold" charset="0"/>
                <a:cs typeface="Noto Sans Bold" charset="0"/>
              </a:rPr>
              <a:t>프로그래밍 인프라 기반 </a:t>
            </a:r>
          </a:p>
          <a:p>
            <a:pPr marL="0" indent="0" algn="ctr" latinLnBrk="0">
              <a:lnSpc>
                <a:spcPct val="114999"/>
              </a:lnSpc>
              <a:buFontTx/>
              <a:buNone/>
            </a:pPr>
            <a:r>
              <a:rPr lang="en-US" sz="7200" b="1">
                <a:solidFill>
                  <a:srgbClr val="000000"/>
                </a:solidFill>
                <a:latin typeface="Noto Sans Bold" charset="0"/>
                <a:ea typeface="Noto Sans Bold" charset="0"/>
                <a:cs typeface="Noto Sans Bold" charset="0"/>
              </a:rPr>
              <a:t>배포 자동화 클라우드 환경 구축</a:t>
            </a:r>
            <a:endParaRPr lang="ko-KR" altLang="en-US" sz="7200" b="1">
              <a:solidFill>
                <a:srgbClr val="000000"/>
              </a:solidFill>
              <a:latin typeface="Noto Sans Bold" charset="0"/>
              <a:ea typeface="Noto Sans Bold" charset="0"/>
              <a:cs typeface="Noto Sans Bold" charset="0"/>
            </a:endParaRPr>
          </a:p>
          <a:p>
            <a:pPr marL="0" indent="0" algn="ctr" latinLnBrk="0">
              <a:lnSpc>
                <a:spcPts val="6455"/>
              </a:lnSpc>
              <a:buFontTx/>
              <a:buNone/>
            </a:pPr>
            <a:r>
              <a:rPr lang="ko-KR" altLang="en-US" sz="2800">
                <a:solidFill>
                  <a:srgbClr val="000000"/>
                </a:solidFill>
                <a:latin typeface="Noto Sans Bold" charset="0"/>
                <a:ea typeface="Noto Sans Bold" charset="0"/>
              </a:rPr>
              <a:t>부제 </a:t>
            </a:r>
            <a:r>
              <a:rPr lang="en-US" altLang="ko-KR" sz="2800">
                <a:solidFill>
                  <a:srgbClr val="000000"/>
                </a:solidFill>
                <a:latin typeface="Noto Sans Bold" charset="0"/>
                <a:ea typeface="Noto Sans Bold" charset="0"/>
              </a:rPr>
              <a:t>: </a:t>
            </a:r>
            <a:r>
              <a:rPr sz="2800">
                <a:solidFill>
                  <a:srgbClr val="000000"/>
                </a:solidFill>
                <a:latin typeface="Noto Sans Bold" charset="0"/>
                <a:ea typeface="Noto Sans Bold" charset="0"/>
              </a:rPr>
              <a:t>온라인 설문 조사를 생성하고</a:t>
            </a:r>
            <a:r>
              <a:rPr lang="en-US" sz="2800">
                <a:solidFill>
                  <a:srgbClr val="000000"/>
                </a:solidFill>
                <a:latin typeface="Noto Sans Bold" charset="0"/>
                <a:ea typeface="Noto Sans Bold" charset="0"/>
              </a:rPr>
              <a:t> </a:t>
            </a:r>
            <a:r>
              <a:rPr lang="ko-KR" altLang="en-US" sz="2800">
                <a:solidFill>
                  <a:srgbClr val="000000"/>
                </a:solidFill>
                <a:latin typeface="Noto Sans Bold" charset="0"/>
                <a:ea typeface="Noto Sans Bold" charset="0"/>
              </a:rPr>
              <a:t>결</a:t>
            </a:r>
            <a:r>
              <a:rPr sz="2800">
                <a:solidFill>
                  <a:srgbClr val="000000"/>
                </a:solidFill>
                <a:latin typeface="Noto Sans Bold" charset="0"/>
                <a:ea typeface="Noto Sans Bold" charset="0"/>
              </a:rPr>
              <a:t>과를 분석할 수 있는 플랫폼을 구축</a:t>
            </a:r>
            <a:endParaRPr lang="ko-KR" altLang="en-US" sz="2800">
              <a:solidFill>
                <a:srgbClr val="000000"/>
              </a:solidFill>
              <a:latin typeface="Noto Sans Bold" charset="0"/>
              <a:ea typeface="Noto Sans Bold" charset="0"/>
              <a:cs typeface="Noto Sans Bold" charset="0"/>
            </a:endParaRPr>
          </a:p>
        </p:txBody>
      </p:sp>
      <p:sp>
        <p:nvSpPr>
          <p:cNvPr id="4" name="텍스트 상자 60"/>
          <p:cNvSpPr txBox="1">
            <a:spLocks/>
          </p:cNvSpPr>
          <p:nvPr/>
        </p:nvSpPr>
        <p:spPr>
          <a:xfrm>
            <a:off x="11932285" y="6972300"/>
            <a:ext cx="5758180" cy="1709420"/>
          </a:xfrm>
          <a:prstGeom prst="rect">
            <a:avLst/>
          </a:prstGeom>
        </p:spPr>
        <p:txBody>
          <a:bodyPr vert="horz" wrap="square" lIns="0" tIns="0" rIns="0" bIns="0" numCol="1" rtlCol="1" anchor="t">
            <a:spAutoFit/>
          </a:bodyPr>
          <a:lstStyle/>
          <a:p>
            <a:pPr marL="0" indent="0" algn="l" latinLnBrk="0">
              <a:lnSpc>
                <a:spcPts val="4489"/>
              </a:lnSpc>
              <a:buFontTx/>
              <a:buNone/>
            </a:pPr>
            <a:r>
              <a:rPr lang="ko-KR" sz="2785">
                <a:solidFill>
                  <a:srgbClr val="000000"/>
                </a:solidFill>
                <a:latin typeface="Noto Sans" charset="0"/>
                <a:ea typeface="Noto Sans" charset="0"/>
                <a:cs typeface="Noto Sans" charset="0"/>
              </a:rPr>
              <a:t>팀명: </a:t>
            </a:r>
            <a:r>
              <a:rPr lang="en-US" sz="2785">
                <a:solidFill>
                  <a:srgbClr val="000000"/>
                </a:solidFill>
                <a:latin typeface="Noto Sans" charset="0"/>
                <a:ea typeface="Noto Sans" charset="0"/>
                <a:cs typeface="Noto Sans" charset="0"/>
              </a:rPr>
              <a:t>insightforge</a:t>
            </a:r>
            <a:endParaRPr lang="ko-KR" altLang="en-US" sz="2785">
              <a:solidFill>
                <a:srgbClr val="000000"/>
              </a:solidFill>
              <a:latin typeface="Noto Sans" charset="0"/>
              <a:ea typeface="Noto Sans" charset="0"/>
              <a:cs typeface="Noto Sans" charset="0"/>
            </a:endParaRPr>
          </a:p>
          <a:p>
            <a:pPr marL="0" indent="0" algn="l" latinLnBrk="0">
              <a:lnSpc>
                <a:spcPts val="4489"/>
              </a:lnSpc>
              <a:buFontTx/>
              <a:buNone/>
            </a:pPr>
            <a:r>
              <a:rPr lang="ko-KR" sz="2785">
                <a:solidFill>
                  <a:srgbClr val="000000"/>
                </a:solidFill>
                <a:latin typeface="Noto Sans" charset="0"/>
                <a:ea typeface="Noto Sans" charset="0"/>
                <a:cs typeface="Noto Sans" charset="0"/>
              </a:rPr>
              <a:t>팀장: 최경태</a:t>
            </a:r>
            <a:endParaRPr lang="ko-KR" altLang="en-US" sz="2785">
              <a:solidFill>
                <a:srgbClr val="000000"/>
              </a:solidFill>
              <a:latin typeface="Noto Sans" charset="0"/>
              <a:ea typeface="Noto Sans" charset="0"/>
              <a:cs typeface="Noto Sans" charset="0"/>
            </a:endParaRPr>
          </a:p>
          <a:p>
            <a:pPr marL="0" indent="0" algn="l" latinLnBrk="0">
              <a:lnSpc>
                <a:spcPts val="4489"/>
              </a:lnSpc>
              <a:buFontTx/>
              <a:buNone/>
            </a:pPr>
            <a:r>
              <a:rPr lang="ko-KR" sz="2785">
                <a:solidFill>
                  <a:srgbClr val="000000"/>
                </a:solidFill>
                <a:latin typeface="Noto Sans" charset="0"/>
                <a:ea typeface="Noto Sans" charset="0"/>
                <a:cs typeface="Noto Sans" charset="0"/>
              </a:rPr>
              <a:t>조원: 박권영, 김건우,김영민, 박형준</a:t>
            </a:r>
            <a:endParaRPr lang="ko-KR" altLang="en-US" sz="2785">
              <a:solidFill>
                <a:srgbClr val="000000"/>
              </a:solidFill>
              <a:latin typeface="Noto Sans" charset="0"/>
              <a:ea typeface="Noto Sans" charset="0"/>
              <a:cs typeface="Noto Sans" charset="0"/>
            </a:endParaRPr>
          </a:p>
        </p:txBody>
      </p:sp>
      <p:cxnSp>
        <p:nvCxnSpPr>
          <p:cNvPr id="6" name="도형 62"/>
          <p:cNvCxnSpPr/>
          <p:nvPr/>
        </p:nvCxnSpPr>
        <p:spPr>
          <a:xfrm>
            <a:off x="619125" y="9673590"/>
            <a:ext cx="17051020" cy="127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도형 2371"/>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도형 2372"/>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4" name="텍스트 상자 2373"/>
          <p:cNvSpPr txBox="1">
            <a:spLocks/>
          </p:cNvSpPr>
          <p:nvPr/>
        </p:nvSpPr>
        <p:spPr>
          <a:xfrm>
            <a:off x="881380" y="274955"/>
            <a:ext cx="3890010" cy="573405"/>
          </a:xfrm>
          <a:prstGeom prst="rect">
            <a:avLst/>
          </a:prstGeom>
        </p:spPr>
        <p:txBody>
          <a:bodyPr vert="horz" wrap="square" lIns="0" tIns="0" rIns="0" bIns="0" rtlCol="1" anchor="t">
            <a:spAutoFit/>
          </a:bodyPr>
          <a:lstStyle/>
          <a:p>
            <a:pPr marL="0" indent="0" algn="just" defTabSz="914400" rtl="0" eaLnBrk="1" latinLnBrk="0" hangingPunct="1">
              <a:buFontTx/>
              <a:buNone/>
            </a:pPr>
            <a:r>
              <a:rPr sz="4500">
                <a:solidFill>
                  <a:srgbClr val="000000"/>
                </a:solidFill>
                <a:latin typeface="Noto Sans Bold" charset="0"/>
                <a:ea typeface="Noto Sans Bold" charset="0"/>
              </a:rPr>
              <a:t>1. 소개</a:t>
            </a:r>
            <a:endParaRPr lang="ko-KR" altLang="en-US" sz="4500">
              <a:solidFill>
                <a:srgbClr val="000000"/>
              </a:solidFill>
              <a:latin typeface="Noto Sans Bold" charset="0"/>
              <a:ea typeface="Noto Sans Bold" charset="0"/>
            </a:endParaRPr>
          </a:p>
        </p:txBody>
      </p:sp>
      <p:sp>
        <p:nvSpPr>
          <p:cNvPr id="5" name="텍스트 상자 2374"/>
          <p:cNvSpPr txBox="1">
            <a:spLocks/>
          </p:cNvSpPr>
          <p:nvPr/>
        </p:nvSpPr>
        <p:spPr>
          <a:xfrm>
            <a:off x="3117850" y="394970"/>
            <a:ext cx="5801360" cy="385445"/>
          </a:xfrm>
          <a:prstGeom prst="rect">
            <a:avLst/>
          </a:prstGeom>
        </p:spPr>
        <p:txBody>
          <a:bodyPr wrap="square" lIns="0" tIns="0" rIns="0" bIns="0" numCol="1" rtlCol="1" vert="horz" anchor="t">
            <a:spAutoFit/>
          </a:bodyPr>
          <a:lstStyle/>
          <a:p>
            <a:pPr marL="0" indent="0" rtl="0" algn="just" defTabSz="914400" eaLnBrk="1" latinLnBrk="0" hangingPunct="1">
              <a:buFontTx/>
              <a:buNone/>
            </a:pPr>
            <a:r>
              <a:rPr sz="2500">
                <a:solidFill>
                  <a:srgbClr val="000000"/>
                </a:solidFill>
                <a:latin typeface="Noto Sans" charset="0"/>
                <a:ea typeface="Noto Sans" charset="0"/>
              </a:rPr>
              <a:t> </a:t>
            </a:r>
            <a:r>
              <a:rPr lang="ko-KR" sz="2500">
                <a:solidFill>
                  <a:srgbClr val="000000"/>
                </a:solidFill>
                <a:latin typeface="Noto Sans" charset="0"/>
                <a:ea typeface="Noto Sans" charset="0"/>
              </a:rPr>
              <a:t>T</a:t>
            </a:r>
            <a:r>
              <a:rPr lang="ko-KR" sz="2500">
                <a:solidFill>
                  <a:srgbClr val="000000"/>
                </a:solidFill>
                <a:latin typeface="Noto Sans" charset="0"/>
                <a:ea typeface="Noto Sans" charset="0"/>
              </a:rPr>
              <a:t>erraform</a:t>
            </a:r>
            <a:r>
              <a:rPr sz="2500">
                <a:solidFill>
                  <a:srgbClr val="000000"/>
                </a:solidFill>
                <a:latin typeface="Noto Sans" charset="0"/>
                <a:ea typeface="Noto Sans" charset="0"/>
              </a:rPr>
              <a:t> </a:t>
            </a:r>
            <a:endParaRPr lang="ko-KR" altLang="en-US" sz="2500">
              <a:solidFill>
                <a:srgbClr val="000000"/>
              </a:solidFill>
              <a:latin typeface="Noto Sans" charset="0"/>
              <a:ea typeface="Noto Sans" charset="0"/>
            </a:endParaRPr>
          </a:p>
        </p:txBody>
      </p:sp>
      <p:sp>
        <p:nvSpPr>
          <p:cNvPr id="7" name="텍스트 상자 2376"/>
          <p:cNvSpPr txBox="1">
            <a:spLocks/>
          </p:cNvSpPr>
          <p:nvPr/>
        </p:nvSpPr>
        <p:spPr>
          <a:xfrm>
            <a:off x="885190" y="2068830"/>
            <a:ext cx="15824835" cy="3108325"/>
          </a:xfrm>
          <a:prstGeom prst="rect">
            <a:avLst/>
          </a:prstGeom>
        </p:spPr>
        <p:txBody>
          <a:bodyPr vert="horz" wrap="square" lIns="0" tIns="0" rIns="0" bIns="0" rtlCol="1" anchor="t">
            <a:spAutoFit/>
          </a:bodyPr>
          <a:lstStyle/>
          <a:p>
            <a:pPr marL="0" indent="0" algn="just" defTabSz="914400" rtl="0" eaLnBrk="1" latinLnBrk="0" hangingPunct="1">
              <a:buFontTx/>
              <a:buNone/>
            </a:pPr>
            <a:r>
              <a:rPr sz="2400" b="1">
                <a:solidFill>
                  <a:srgbClr val="000000"/>
                </a:solidFill>
                <a:latin typeface="Noto Sans" charset="0"/>
                <a:ea typeface="Noto Sans" charset="0"/>
              </a:rPr>
              <a:t>Terraform 사용시 이점</a:t>
            </a:r>
            <a:endParaRPr lang="ko-KR" altLang="en-US" sz="2400" b="1">
              <a:solidFill>
                <a:srgbClr val="000000"/>
              </a:solidFill>
              <a:latin typeface="Noto Sans" charset="0"/>
              <a:ea typeface="Noto Sans" charset="0"/>
            </a:endParaRPr>
          </a:p>
          <a:p>
            <a:pPr algn="l" defTabSz="914400" rtl="0" eaLnBrk="1" latinLnBrk="0" hangingPunct="1"/>
            <a:r>
              <a:rPr lang="en-US" altLang="ko-KR" sz="2000" b="1">
                <a:sym typeface="Wingdings" panose="05000000000000000000" pitchFamily="2" charset="2"/>
              </a:rPr>
              <a:t>      </a:t>
            </a:r>
            <a:r>
              <a:rPr sz="2000" b="1">
                <a:latin typeface="Calibri" charset="0"/>
                <a:ea typeface="맑은 고딕" charset="0"/>
              </a:rPr>
              <a:t>버전 관리 및 추적</a:t>
            </a:r>
            <a:r>
              <a:rPr sz="2000">
                <a:latin typeface="Calibri" charset="0"/>
                <a:ea typeface="맑은 고딕" charset="0"/>
              </a:rPr>
              <a:t>:</a:t>
            </a:r>
            <a:endParaRPr lang="ko-KR" altLang="en-US" sz="2000">
              <a:latin typeface="Calibri" charset="0"/>
              <a:ea typeface="맑은 고딕" charset="0"/>
            </a:endParaRPr>
          </a:p>
          <a:p>
            <a:pPr marL="0" indent="0" algn="l" defTabSz="914400" rtl="0" eaLnBrk="1" latinLnBrk="0" hangingPunct="1">
              <a:buFontTx/>
              <a:buNone/>
            </a:pPr>
            <a:r>
              <a:rPr sz="2000">
                <a:latin typeface="Calibri" charset="0"/>
                <a:ea typeface="맑은 고딕" charset="0"/>
              </a:rPr>
              <a:t> 	- Terraform의 상태 파일을 통해 인프라 변경 사항을 추적하고 이전 상태로 되돌리거나, 변경 사항을 쉽게 확인할 수 있어 관리가 </a:t>
            </a:r>
            <a:br>
              <a:rPr sz="2000">
                <a:latin typeface="Calibri" charset="0"/>
                <a:ea typeface="맑은 고딕" charset="0"/>
              </a:rPr>
            </a:br>
            <a:r>
              <a:rPr sz="2000">
                <a:latin typeface="Calibri" charset="0"/>
                <a:ea typeface="맑은 고딕" charset="0"/>
              </a:rPr>
              <a:t>	  용이합니다.</a:t>
            </a:r>
            <a:endParaRPr lang="ko-KR" altLang="en-US" sz="2000">
              <a:latin typeface="Calibri" charset="0"/>
              <a:ea typeface="맑은 고딕" charset="0"/>
            </a:endParaRPr>
          </a:p>
          <a:p>
            <a:pPr algn="l" defTabSz="914400" rtl="0" eaLnBrk="1" latinLnBrk="0" hangingPunct="1"/>
            <a:r>
              <a:rPr lang="en-US" altLang="ko-KR" sz="2000" b="1">
                <a:sym typeface="Wingdings" panose="05000000000000000000" pitchFamily="2" charset="2"/>
              </a:rPr>
              <a:t>      </a:t>
            </a:r>
            <a:r>
              <a:rPr sz="2000" b="1">
                <a:latin typeface="Calibri" charset="0"/>
                <a:ea typeface="맑은 고딕" charset="0"/>
              </a:rPr>
              <a:t>안정성과 일관성</a:t>
            </a:r>
            <a:r>
              <a:rPr sz="2000">
                <a:latin typeface="Calibri" charset="0"/>
                <a:ea typeface="맑은 고딕" charset="0"/>
              </a:rPr>
              <a:t>:</a:t>
            </a:r>
            <a:endParaRPr lang="ko-KR" altLang="en-US" sz="2000">
              <a:latin typeface="Calibri" charset="0"/>
              <a:ea typeface="맑은 고딕" charset="0"/>
            </a:endParaRPr>
          </a:p>
          <a:p>
            <a:pPr marL="0" indent="0" algn="l" defTabSz="914400" rtl="0" eaLnBrk="1" latinLnBrk="0" hangingPunct="1">
              <a:buFontTx/>
              <a:buNone/>
            </a:pPr>
            <a:r>
              <a:rPr sz="2000">
                <a:latin typeface="Calibri" charset="0"/>
                <a:ea typeface="맑은 고딕" charset="0"/>
              </a:rPr>
              <a:t>	- Terraform을 사용하면 인프라를 코드로 관리할 수 있어 일관된 환경을 유지할 수 있습니다. 환경 설정 오류를 줄이고, 배포 시 </a:t>
            </a:r>
            <a:br>
              <a:rPr sz="2000">
                <a:latin typeface="Calibri" charset="0"/>
                <a:ea typeface="맑은 고딕" charset="0"/>
              </a:rPr>
            </a:br>
            <a:r>
              <a:rPr sz="2000">
                <a:latin typeface="Calibri" charset="0"/>
                <a:ea typeface="맑은 고딕" charset="0"/>
              </a:rPr>
              <a:t>	  일관성을 보장합니다.</a:t>
            </a:r>
            <a:endParaRPr lang="ko-KR" altLang="en-US" sz="2000">
              <a:latin typeface="Calibri" charset="0"/>
              <a:ea typeface="맑은 고딕" charset="0"/>
            </a:endParaRPr>
          </a:p>
          <a:p>
            <a:pPr algn="l" defTabSz="914400" rtl="0" eaLnBrk="1" latinLnBrk="0" hangingPunct="1"/>
            <a:r>
              <a:rPr lang="en-US" altLang="ko-KR" sz="2000" b="1">
                <a:sym typeface="Wingdings" panose="05000000000000000000" pitchFamily="2" charset="2"/>
              </a:rPr>
              <a:t>       </a:t>
            </a:r>
            <a:r>
              <a:rPr sz="2000" b="1">
                <a:latin typeface="Calibri" charset="0"/>
                <a:ea typeface="맑은 고딕" charset="0"/>
              </a:rPr>
              <a:t>자동화된 프로비저닝</a:t>
            </a:r>
            <a:r>
              <a:rPr sz="2000">
                <a:latin typeface="Calibri" charset="0"/>
                <a:ea typeface="맑은 고딕" charset="0"/>
              </a:rPr>
              <a:t>:</a:t>
            </a:r>
            <a:endParaRPr lang="ko-KR" altLang="en-US" sz="2000">
              <a:latin typeface="Calibri" charset="0"/>
              <a:ea typeface="맑은 고딕" charset="0"/>
            </a:endParaRPr>
          </a:p>
          <a:p>
            <a:pPr marL="0" indent="0" algn="l" defTabSz="914400" rtl="0" eaLnBrk="1" latinLnBrk="0" hangingPunct="1">
              <a:buFontTx/>
              <a:buNone/>
            </a:pPr>
            <a:r>
              <a:rPr sz="2000">
                <a:latin typeface="Calibri" charset="0"/>
                <a:ea typeface="맑은 고딕" charset="0"/>
              </a:rPr>
              <a:t>	</a:t>
            </a:r>
            <a:r>
              <a:rPr lang="en-US" sz="2000">
                <a:latin typeface="Calibri" charset="0"/>
                <a:ea typeface="맑은 고딕" charset="0"/>
              </a:rPr>
              <a:t>- </a:t>
            </a:r>
            <a:r>
              <a:rPr sz="2000">
                <a:latin typeface="Calibri" charset="0"/>
                <a:ea typeface="맑은 고딕" charset="0"/>
              </a:rPr>
              <a:t>Terraform을 사용하여 인프라를 자동으로 프로비저닝할 수 있어 수작업을 줄이고 시간과 비용을 절감하는 데 기여합니다.</a:t>
            </a:r>
            <a:endParaRPr lang="ko-KR" altLang="en-US" sz="2000">
              <a:latin typeface="Calibri" charset="0"/>
              <a:ea typeface="맑은 고딕" charset="0"/>
            </a:endParaRPr>
          </a:p>
          <a:p>
            <a:pPr marL="228600" indent="-228600" algn="l" defTabSz="914400" rtl="0" eaLnBrk="1" latinLnBrk="0" hangingPunct="1">
              <a:buFont typeface="맑은 고딕"/>
              <a:buChar char="•"/>
            </a:pPr>
            <a:endParaRPr lang="ko-KR" altLang="en-US" sz="1800">
              <a:latin typeface="Calibri" charset="0"/>
              <a:ea typeface="맑은 고딕" charset="0"/>
            </a:endParaRPr>
          </a:p>
        </p:txBody>
      </p:sp>
      <p:sp>
        <p:nvSpPr>
          <p:cNvPr id="8" name="텍스트 상자 2377"/>
          <p:cNvSpPr txBox="1">
            <a:spLocks/>
          </p:cNvSpPr>
          <p:nvPr/>
        </p:nvSpPr>
        <p:spPr>
          <a:xfrm>
            <a:off x="889635" y="5201285"/>
            <a:ext cx="16022320" cy="4796155"/>
          </a:xfrm>
          <a:prstGeom prst="rect">
            <a:avLst/>
          </a:prstGeom>
        </p:spPr>
        <p:txBody>
          <a:bodyPr vert="horz" wrap="square" lIns="0" tIns="0" rIns="0" bIns="0" rtlCol="1" anchor="t">
            <a:spAutoFit/>
          </a:bodyPr>
          <a:lstStyle/>
          <a:p>
            <a:pPr marL="0" indent="0" algn="just" defTabSz="914400" rtl="0" eaLnBrk="1" latinLnBrk="0" hangingPunct="1">
              <a:buFontTx/>
              <a:buNone/>
            </a:pPr>
            <a:r>
              <a:rPr sz="2400" b="1">
                <a:solidFill>
                  <a:srgbClr val="000000"/>
                </a:solidFill>
                <a:latin typeface="Noto Sans" charset="0"/>
                <a:ea typeface="Noto Sans" charset="0"/>
              </a:rPr>
              <a:t>Terraform 격리화로 얻을 수 있는 이점</a:t>
            </a:r>
            <a:endParaRPr lang="ko-KR" altLang="en-US" sz="2400" b="1">
              <a:solidFill>
                <a:srgbClr val="000000"/>
              </a:solidFill>
              <a:latin typeface="Noto Sans" charset="0"/>
              <a:ea typeface="Noto Sans" charset="0"/>
            </a:endParaRPr>
          </a:p>
          <a:p>
            <a:pPr algn="l" defTabSz="914400" rtl="0" eaLnBrk="1" latinLnBrk="0" hangingPunct="1"/>
            <a:r>
              <a:rPr lang="en-US" altLang="ko-KR" sz="2000" b="1">
                <a:sym typeface="Wingdings" panose="05000000000000000000" pitchFamily="2" charset="2"/>
              </a:rPr>
              <a:t>       </a:t>
            </a:r>
            <a:r>
              <a:rPr sz="2000" b="1">
                <a:latin typeface="Calibri" charset="0"/>
                <a:ea typeface="맑은 고딕" charset="0"/>
              </a:rPr>
              <a:t>격리된 테스트 환경</a:t>
            </a:r>
            <a:r>
              <a:rPr sz="2000">
                <a:latin typeface="Calibri" charset="0"/>
                <a:ea typeface="맑은 고딕" charset="0"/>
              </a:rPr>
              <a:t>:</a:t>
            </a:r>
            <a:endParaRPr lang="ko-KR" altLang="en-US" sz="2000">
              <a:latin typeface="Calibri" charset="0"/>
              <a:ea typeface="맑은 고딕" charset="0"/>
            </a:endParaRPr>
          </a:p>
          <a:p>
            <a:pPr marL="0" indent="0" algn="l" defTabSz="914400" rtl="0" eaLnBrk="1" latinLnBrk="0" hangingPunct="1">
              <a:buFontTx/>
              <a:buNone/>
            </a:pPr>
            <a:r>
              <a:rPr sz="2000">
                <a:latin typeface="Calibri" charset="0"/>
                <a:ea typeface="맑은 고딕" charset="0"/>
              </a:rPr>
              <a:t>	- 각 개발자나 팀이 별도의 격리된 테스트 환경을 쉽게 생성할 수 있습니다. 개발 및 테스트 과정에서의 충돌을 방지하고, </a:t>
            </a:r>
            <a:endParaRPr lang="en-US" sz="2000">
              <a:latin typeface="Calibri" charset="0"/>
              <a:ea typeface="맑은 고딕" charset="0"/>
            </a:endParaRPr>
          </a:p>
          <a:p>
            <a:pPr marL="0" indent="0" algn="l" defTabSz="914400" rtl="0" eaLnBrk="1" latinLnBrk="0" hangingPunct="1">
              <a:buFontTx/>
              <a:buNone/>
            </a:pPr>
            <a:r>
              <a:rPr lang="en-US" sz="2000">
                <a:latin typeface="Calibri" charset="0"/>
                <a:ea typeface="맑은 고딕" charset="0"/>
              </a:rPr>
              <a:t>                  </a:t>
            </a:r>
            <a:r>
              <a:rPr sz="2000">
                <a:latin typeface="Calibri" charset="0"/>
                <a:ea typeface="맑은 고딕" charset="0"/>
              </a:rPr>
              <a:t>안정적인 배포를 지원합니다.</a:t>
            </a:r>
            <a:endParaRPr lang="ko-KR" altLang="en-US" sz="2000">
              <a:latin typeface="Calibri" charset="0"/>
              <a:ea typeface="맑은 고딕" charset="0"/>
            </a:endParaRPr>
          </a:p>
          <a:p>
            <a:pPr algn="l" defTabSz="914400" rtl="0" eaLnBrk="1" latinLnBrk="0" hangingPunct="1"/>
            <a:r>
              <a:rPr lang="en-US" altLang="ko-KR" sz="2000" b="1">
                <a:sym typeface="Wingdings" panose="05000000000000000000" pitchFamily="2" charset="2"/>
              </a:rPr>
              <a:t>       </a:t>
            </a:r>
            <a:r>
              <a:rPr sz="2000" b="1">
                <a:latin typeface="Calibri" charset="0"/>
                <a:ea typeface="맑은 고딕" charset="0"/>
              </a:rPr>
              <a:t>안정성 증가</a:t>
            </a:r>
            <a:r>
              <a:rPr sz="2000">
                <a:latin typeface="Calibri" charset="0"/>
                <a:ea typeface="맑은 고딕" charset="0"/>
              </a:rPr>
              <a:t>:</a:t>
            </a:r>
            <a:endParaRPr lang="ko-KR" altLang="en-US" sz="2000">
              <a:latin typeface="Calibri" charset="0"/>
              <a:ea typeface="맑은 고딕" charset="0"/>
            </a:endParaRPr>
          </a:p>
          <a:p>
            <a:pPr marL="0" indent="0" algn="l" defTabSz="914400" rtl="0" eaLnBrk="1" latinLnBrk="0" hangingPunct="1">
              <a:buFontTx/>
              <a:buNone/>
            </a:pPr>
            <a:r>
              <a:rPr sz="2000">
                <a:latin typeface="Calibri" charset="0"/>
                <a:ea typeface="맑은 고딕" charset="0"/>
              </a:rPr>
              <a:t>	- 격리된 환경에서 인프라를 테스트하고 배포함으로써 오류와 충돌을 최소화할 수 있습니다. 전체 시스템의 안정성과 </a:t>
            </a:r>
            <a:endParaRPr lang="en-US" sz="2000">
              <a:latin typeface="Calibri" charset="0"/>
              <a:ea typeface="맑은 고딕" charset="0"/>
            </a:endParaRPr>
          </a:p>
          <a:p>
            <a:pPr marL="0" indent="0" algn="l" defTabSz="914400" rtl="0" eaLnBrk="1" latinLnBrk="0" hangingPunct="1">
              <a:buFontTx/>
              <a:buNone/>
            </a:pPr>
            <a:r>
              <a:rPr lang="en-US" sz="2000">
                <a:latin typeface="Calibri" charset="0"/>
                <a:ea typeface="맑은 고딕" charset="0"/>
              </a:rPr>
              <a:t>                  </a:t>
            </a:r>
            <a:r>
              <a:rPr sz="2000">
                <a:latin typeface="Calibri" charset="0"/>
                <a:ea typeface="맑은 고딕" charset="0"/>
              </a:rPr>
              <a:t>신뢰성을 높일 수 있습니다.</a:t>
            </a:r>
            <a:endParaRPr lang="ko-KR" altLang="en-US" sz="2000">
              <a:latin typeface="Calibri" charset="0"/>
              <a:ea typeface="맑은 고딕" charset="0"/>
            </a:endParaRPr>
          </a:p>
          <a:p>
            <a:pPr algn="l" defTabSz="914400" rtl="0" eaLnBrk="1" latinLnBrk="0" hangingPunct="1"/>
            <a:r>
              <a:rPr lang="en-US" altLang="ko-KR" sz="2000" b="1">
                <a:sym typeface="Wingdings" panose="05000000000000000000" pitchFamily="2" charset="2"/>
              </a:rPr>
              <a:t>       </a:t>
            </a:r>
            <a:r>
              <a:rPr sz="2000" b="1">
                <a:latin typeface="Calibri" charset="0"/>
                <a:ea typeface="맑은 고딕" charset="0"/>
              </a:rPr>
              <a:t>보안 강화</a:t>
            </a:r>
            <a:r>
              <a:rPr sz="2000">
                <a:latin typeface="Calibri" charset="0"/>
                <a:ea typeface="맑은 고딕" charset="0"/>
              </a:rPr>
              <a:t>:</a:t>
            </a:r>
            <a:endParaRPr lang="ko-KR" altLang="en-US" sz="2000">
              <a:latin typeface="Calibri" charset="0"/>
              <a:ea typeface="맑은 고딕" charset="0"/>
            </a:endParaRPr>
          </a:p>
          <a:p>
            <a:pPr marL="0" indent="0" algn="l" defTabSz="914400" rtl="0" eaLnBrk="1" latinLnBrk="0" hangingPunct="1">
              <a:buFontTx/>
              <a:buNone/>
            </a:pPr>
            <a:r>
              <a:rPr sz="2000">
                <a:latin typeface="Calibri" charset="0"/>
                <a:ea typeface="맑은 고딕" charset="0"/>
              </a:rPr>
              <a:t>	-격리된 환경을 통해 민감한 데이터나 중요한 시스템을 보호할 수 있습니다. 각 환경별로 접근 권한을 다르게 설정하여 </a:t>
            </a:r>
            <a:endParaRPr lang="en-US" sz="2000">
              <a:latin typeface="Calibri" charset="0"/>
              <a:ea typeface="맑은 고딕" charset="0"/>
            </a:endParaRPr>
          </a:p>
          <a:p>
            <a:pPr marL="0" indent="0" algn="l" defTabSz="914400" rtl="0" eaLnBrk="1" latinLnBrk="0" hangingPunct="1">
              <a:buFontTx/>
              <a:buNone/>
            </a:pPr>
            <a:r>
              <a:rPr lang="en-US" sz="2000">
                <a:latin typeface="Calibri" charset="0"/>
                <a:ea typeface="맑은 고딕" charset="0"/>
              </a:rPr>
              <a:t>                 </a:t>
            </a:r>
            <a:r>
              <a:rPr sz="2000">
                <a:latin typeface="Calibri" charset="0"/>
                <a:ea typeface="맑은 고딕" charset="0"/>
              </a:rPr>
              <a:t>보안을 강화할 수 있습니다.</a:t>
            </a:r>
            <a:endParaRPr lang="ko-KR" altLang="en-US" sz="2000">
              <a:latin typeface="Calibri" charset="0"/>
              <a:ea typeface="맑은 고딕" charset="0"/>
            </a:endParaRPr>
          </a:p>
          <a:p>
            <a:pPr algn="l" defTabSz="914400" rtl="0" eaLnBrk="1" latinLnBrk="0" hangingPunct="1"/>
            <a:r>
              <a:rPr lang="en-US" altLang="ko-KR" sz="2000" b="1">
                <a:sym typeface="Wingdings" panose="05000000000000000000" pitchFamily="2" charset="2"/>
              </a:rPr>
              <a:t>       </a:t>
            </a:r>
            <a:r>
              <a:rPr sz="2000" b="1">
                <a:latin typeface="Calibri" charset="0"/>
                <a:ea typeface="맑은 고딕" charset="0"/>
              </a:rPr>
              <a:t>자원 관리 효율성</a:t>
            </a:r>
            <a:r>
              <a:rPr sz="2000">
                <a:latin typeface="Calibri" charset="0"/>
                <a:ea typeface="맑은 고딕" charset="0"/>
              </a:rPr>
              <a:t>:</a:t>
            </a:r>
            <a:endParaRPr lang="ko-KR" altLang="en-US" sz="2000">
              <a:latin typeface="Calibri" charset="0"/>
              <a:ea typeface="맑은 고딕" charset="0"/>
            </a:endParaRPr>
          </a:p>
          <a:p>
            <a:pPr marL="0" indent="0" algn="l" defTabSz="914400" rtl="0" eaLnBrk="1" latinLnBrk="0" hangingPunct="1">
              <a:buFontTx/>
              <a:buNone/>
            </a:pPr>
            <a:r>
              <a:rPr sz="2000">
                <a:latin typeface="Calibri" charset="0"/>
                <a:ea typeface="맑은 고딕" charset="0"/>
              </a:rPr>
              <a:t>	- 격리된 환경을 통해 필요에 따라 자원을 효율적으로 분배하고 사용할 수 있습니다. 리소스 사용의 최적화를 통해 </a:t>
            </a:r>
            <a:endParaRPr lang="en-US" sz="2000">
              <a:latin typeface="Calibri" charset="0"/>
              <a:ea typeface="맑은 고딕" charset="0"/>
            </a:endParaRPr>
          </a:p>
          <a:p>
            <a:pPr marL="0" indent="0" algn="l" defTabSz="914400" rtl="0" eaLnBrk="1" latinLnBrk="0" hangingPunct="1">
              <a:buFontTx/>
              <a:buNone/>
            </a:pPr>
            <a:r>
              <a:rPr lang="en-US" sz="2000">
                <a:latin typeface="Calibri" charset="0"/>
                <a:ea typeface="맑은 고딕" charset="0"/>
              </a:rPr>
              <a:t>                  </a:t>
            </a:r>
            <a:r>
              <a:rPr sz="2000">
                <a:latin typeface="Calibri" charset="0"/>
                <a:ea typeface="맑은 고딕" charset="0"/>
              </a:rPr>
              <a:t>비용 절감 효과를 얻을 수 있습니다.</a:t>
            </a:r>
            <a:endParaRPr lang="ko-KR" altLang="en-US" sz="2000">
              <a:latin typeface="Calibri" charset="0"/>
              <a:ea typeface="맑은 고딕" charset="0"/>
            </a:endParaRPr>
          </a:p>
          <a:p>
            <a:pPr marL="228600" indent="-228600" algn="l" defTabSz="914400" rtl="0" eaLnBrk="1" latinLnBrk="0" hangingPunct="1">
              <a:buFont typeface="맑은 고딕"/>
              <a:buChar char="•"/>
            </a:pPr>
            <a:endParaRPr lang="ko-KR" altLang="en-US" sz="1800">
              <a:latin typeface="Calibri" charset="0"/>
              <a:ea typeface="맑은 고딕" charset="0"/>
            </a:endParaRPr>
          </a:p>
          <a:p>
            <a:pPr marL="228600" indent="-228600" algn="l" defTabSz="914400" rtl="0" eaLnBrk="1" latinLnBrk="0" hangingPunct="1">
              <a:buFont typeface="맑은 고딕"/>
              <a:buChar char="•"/>
            </a:pPr>
            <a:endParaRPr lang="ko-KR" altLang="en-US" sz="1800">
              <a:latin typeface="Calibri" charset="0"/>
              <a:ea typeface="맑은 고딕" charset="0"/>
            </a:endParaRPr>
          </a:p>
        </p:txBody>
      </p:sp>
      <p:pic>
        <p:nvPicPr>
          <p:cNvPr id="9" name="그림 2378"/>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15316200" y="1102360"/>
            <a:ext cx="2498090" cy="2098675"/>
          </a:xfrm>
          <a:prstGeom prst="rect">
            <a:avLst/>
          </a:prstGeom>
          <a:noFill/>
        </p:spPr>
      </p:pic>
      <p:sp>
        <p:nvSpPr>
          <p:cNvPr id="10" name="텍스트 상자 2380"/>
          <p:cNvSpPr txBox="1">
            <a:spLocks/>
          </p:cNvSpPr>
          <p:nvPr/>
        </p:nvSpPr>
        <p:spPr>
          <a:xfrm>
            <a:off x="885825" y="1102360"/>
            <a:ext cx="14831695" cy="955040"/>
          </a:xfrm>
          <a:prstGeom prst="rect">
            <a:avLst/>
          </a:prstGeom>
        </p:spPr>
        <p:txBody>
          <a:bodyPr vert="horz" wrap="square" lIns="0" tIns="0" rIns="0" bIns="0" numCol="1" rtlCol="1" anchor="t">
            <a:spAutoFit/>
          </a:bodyPr>
          <a:lstStyle/>
          <a:p>
            <a:pPr marL="0" indent="0" algn="l" latinLnBrk="0">
              <a:lnSpc>
                <a:spcPct val="114999"/>
              </a:lnSpc>
              <a:buFontTx/>
              <a:buNone/>
            </a:pPr>
            <a:r>
              <a:rPr lang="en-US" sz="3600">
                <a:solidFill>
                  <a:srgbClr val="000000"/>
                </a:solidFill>
                <a:latin typeface="Noto Sans Bold" charset="0"/>
                <a:ea typeface="Noto Sans Bold" charset="0"/>
                <a:cs typeface="Noto Sans Bold" charset="0"/>
              </a:rPr>
              <a:t>온라인 설문 조사를 생성하고 결과를 분석할 수 있는 플랫폼을 구축</a:t>
            </a:r>
            <a:endParaRPr lang="ko-KR" altLang="en-US" sz="3600">
              <a:solidFill>
                <a:srgbClr val="000000"/>
              </a:solidFill>
              <a:latin typeface="Noto Sans Bold" charset="0"/>
              <a:ea typeface="Noto Sans Bold" charset="0"/>
              <a:cs typeface="Noto Sans Bold" charset="0"/>
            </a:endParaRPr>
          </a:p>
          <a:p>
            <a:pPr marL="0" indent="0" algn="l" latinLnBrk="0">
              <a:lnSpc>
                <a:spcPts val="2500"/>
              </a:lnSpc>
              <a:buFontTx/>
              <a:buNone/>
            </a:pPr>
            <a:endParaRPr lang="ko-KR" altLang="en-US" sz="2400">
              <a:solidFill>
                <a:srgbClr val="000000"/>
              </a:solidFill>
              <a:latin typeface="Noto Sans" charset="0"/>
              <a:ea typeface="Noto Sans" charset="0"/>
              <a:cs typeface="Noto Sans"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Rect 0"/>
          <p:cNvCxnSpPr/>
          <p:nvPr/>
        </p:nvCxnSpPr>
        <p:spPr>
          <a:xfrm rot="0">
            <a:off x="632460" y="1047750"/>
            <a:ext cx="17054195" cy="4445"/>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rot="0">
            <a:off x="619125" y="9673590"/>
            <a:ext cx="17054195" cy="4445"/>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rot="0">
            <a:off x="881380" y="274955"/>
            <a:ext cx="3892550" cy="575945"/>
          </a:xfrm>
          <a:prstGeom prst="rect"/>
        </p:spPr>
        <p:txBody>
          <a:bodyPr wrap="square" lIns="0" tIns="0" rIns="0" bIns="0" numCol="1" rtlCol="1" vert="horz"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rot="0">
            <a:off x="4540250" y="448310"/>
            <a:ext cx="5803900" cy="318135"/>
          </a:xfrm>
          <a:prstGeom prst="rect"/>
        </p:spPr>
        <p:txBody>
          <a:bodyPr wrap="square" lIns="0" tIns="0" rIns="0" bIns="0" numCol="1" rtlCol="1" vert="horz"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WAF를 이용하여 보안 강화</a:t>
            </a:r>
            <a:endParaRPr lang="ko-KR" altLang="en-US" sz="2500">
              <a:solidFill>
                <a:srgbClr val="000000"/>
              </a:solidFill>
              <a:latin typeface="Noto Sans" charset="0"/>
              <a:ea typeface="Noto Sans" charset="0"/>
              <a:cs typeface="Noto Sans" charset="0"/>
            </a:endParaRPr>
          </a:p>
        </p:txBody>
      </p:sp>
      <p:sp>
        <p:nvSpPr>
          <p:cNvPr id="23" name="Rect 0"/>
          <p:cNvSpPr txBox="1">
            <a:spLocks/>
          </p:cNvSpPr>
          <p:nvPr/>
        </p:nvSpPr>
        <p:spPr>
          <a:xfrm rot="0">
            <a:off x="885825" y="1237615"/>
            <a:ext cx="14902180" cy="637540"/>
          </a:xfrm>
          <a:prstGeom prst="rect"/>
        </p:spPr>
        <p:txBody>
          <a:bodyPr wrap="square" lIns="0" tIns="0" rIns="0" bIns="0" numCol="1" rtlCol="1" vert="horz"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W</a:t>
            </a:r>
            <a:r>
              <a:rPr lang="ko-KR" sz="3600">
                <a:solidFill>
                  <a:srgbClr val="000000"/>
                </a:solidFill>
                <a:latin typeface="Noto Sans Bold" charset="0"/>
                <a:ea typeface="Noto Sans Bold" charset="0"/>
                <a:cs typeface="Noto Sans Bold" charset="0"/>
              </a:rPr>
              <a:t>AF</a:t>
            </a:r>
            <a:r>
              <a:rPr lang="ko-KR" sz="3600">
                <a:solidFill>
                  <a:srgbClr val="000000"/>
                </a:solidFill>
                <a:latin typeface="Noto Sans Bold" charset="0"/>
                <a:ea typeface="Noto Sans Bold" charset="0"/>
                <a:cs typeface="Noto Sans Bold" charset="0"/>
              </a:rPr>
              <a:t> - Athena를 이용하여 Query </a:t>
            </a:r>
            <a:endParaRPr lang="ko-KR" altLang="en-US" sz="3600">
              <a:solidFill>
                <a:srgbClr val="000000"/>
              </a:solidFill>
              <a:latin typeface="Noto Sans Bold" charset="0"/>
              <a:ea typeface="Noto Sans Bold" charset="0"/>
              <a:cs typeface="Noto Sans Bold" charset="0"/>
            </a:endParaRPr>
          </a:p>
        </p:txBody>
      </p:sp>
      <p:grpSp>
        <p:nvGrpSpPr>
          <p:cNvPr id="37" name="Group 5"/>
          <p:cNvGrpSpPr>
            <a:grpSpLocks/>
          </p:cNvGrpSpPr>
          <p:nvPr/>
        </p:nvGrpSpPr>
        <p:grpSpPr>
          <a:xfrm rot="0">
            <a:off x="9930130" y="2293620"/>
            <a:ext cx="6816725" cy="6464935"/>
            <a:chOff x="9930130" y="2293620"/>
            <a:chExt cx="6816725" cy="6464935"/>
          </a:xfrm>
        </p:grpSpPr>
        <p:pic>
          <p:nvPicPr>
            <p:cNvPr id="25" name="Picture " descr="C:/Users/USER/AppData/Roaming/PolarisOffice/ETemp/12292_12335920/image223.pn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10662285" y="5714365"/>
              <a:ext cx="5375275" cy="1263015"/>
            </a:xfrm>
            <a:prstGeom prst="rect"/>
            <a:noFill/>
            <a:ln w="9525" cap="flat" cmpd="sng">
              <a:solidFill>
                <a:schemeClr val="tx1">
                  <a:alpha val="100000"/>
                </a:schemeClr>
              </a:solidFill>
              <a:prstDash val="solid"/>
              <a:round/>
            </a:ln>
          </p:spPr>
        </p:pic>
        <p:pic>
          <p:nvPicPr>
            <p:cNvPr id="26" name="Picture " descr="C:/Users/USER/AppData/Roaming/PolarisOffice/ETemp/12292_12335920/image224.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10666095" y="7056755"/>
              <a:ext cx="5371465" cy="1362710"/>
            </a:xfrm>
            <a:prstGeom prst="rect"/>
            <a:noFill/>
            <a:ln w="9525" cap="flat" cmpd="sng">
              <a:solidFill>
                <a:schemeClr val="tx1">
                  <a:alpha val="100000"/>
                </a:schemeClr>
              </a:solidFill>
              <a:prstDash val="solid"/>
              <a:round/>
            </a:ln>
          </p:spPr>
        </p:pic>
        <p:sp>
          <p:nvSpPr>
            <p:cNvPr id="32" name="Rect 0"/>
            <p:cNvSpPr txBox="1">
              <a:spLocks/>
            </p:cNvSpPr>
            <p:nvPr/>
          </p:nvSpPr>
          <p:spPr>
            <a:xfrm rot="0">
              <a:off x="10412730" y="8479155"/>
              <a:ext cx="5873115" cy="279400"/>
            </a:xfrm>
            <a:prstGeom prst="rect"/>
            <a:noFill/>
          </p:spPr>
          <p:txBody>
            <a:bodyPr wrap="square" lIns="0" tIns="0" rIns="0" bIns="0" numCol="1" vert="horz" anchor="t">
              <a:noAutofit/>
            </a:bodyPr>
            <a:lstStyle/>
            <a:p>
              <a:pPr marL="0" indent="0" algn="ctr" latinLnBrk="0" hangingPunct="1">
                <a:buFontTx/>
                <a:buNone/>
              </a:pPr>
              <a:r>
                <a:rPr lang="ko-KR" sz="1800" b="1">
                  <a:latin typeface="Calibri" charset="0"/>
                  <a:ea typeface="Calibri" charset="0"/>
                </a:rPr>
                <a:t>Athena query 확인 ( </a:t>
              </a:r>
              <a:r>
                <a:rPr sz="1800" i="0" b="1">
                  <a:solidFill>
                    <a:srgbClr val="16191F"/>
                  </a:solidFill>
                  <a:latin typeface="Calibri" charset="0"/>
                  <a:ea typeface="Calibri" charset="0"/>
                </a:rPr>
                <a:t>nginx_aws_waf_logs_nginx ) </a:t>
              </a:r>
              <a:endParaRPr lang="ko-KR" altLang="en-US" sz="1800" i="0" b="1">
                <a:solidFill>
                  <a:srgbClr val="16191F"/>
                </a:solidFill>
                <a:latin typeface="Calibri" charset="0"/>
                <a:ea typeface="Calibri" charset="0"/>
              </a:endParaRPr>
            </a:p>
          </p:txBody>
        </p:sp>
        <p:grpSp>
          <p:nvGrpSpPr>
            <p:cNvPr id="36" name="Group 5"/>
            <p:cNvGrpSpPr>
              <a:grpSpLocks/>
            </p:cNvGrpSpPr>
            <p:nvPr/>
          </p:nvGrpSpPr>
          <p:grpSpPr>
            <a:xfrm rot="0">
              <a:off x="9930130" y="2293620"/>
              <a:ext cx="6816725" cy="3355340"/>
              <a:chOff x="9930130" y="2293620"/>
              <a:chExt cx="6816725" cy="3355340"/>
            </a:xfrm>
          </p:grpSpPr>
          <p:pic>
            <p:nvPicPr>
              <p:cNvPr id="24" name="Picture " descr="C:/Users/USER/AppData/Roaming/PolarisOffice/ETemp/12292_12335920/image222.png"/>
              <p:cNvPicPr>
                <a:picLocks noChangeAspect="1"/>
              </p:cNvPicPr>
              <p:nvPr/>
            </p:nvPicPr>
            <p:blipFill rotWithShape="1">
              <a:blip r:embed="rId4" cstate="hqprint">
                <a:extLst>
                  <a:ext uri="{28A0092B-C50C-407E-A947-70E740481C1C}">
                    <a14:useLocalDpi xmlns:a14="http://schemas.microsoft.com/office/drawing/2010/main"/>
                  </a:ext>
                </a:extLst>
              </a:blip>
              <a:stretch>
                <a:fillRect/>
              </a:stretch>
            </p:blipFill>
            <p:spPr>
              <a:xfrm rot="0">
                <a:off x="10655935" y="2293620"/>
                <a:ext cx="5368925" cy="2974340"/>
              </a:xfrm>
              <a:prstGeom prst="rect"/>
              <a:noFill/>
              <a:ln w="9525" cap="flat" cmpd="sng">
                <a:solidFill>
                  <a:schemeClr val="tx1">
                    <a:alpha val="100000"/>
                  </a:schemeClr>
                </a:solidFill>
                <a:prstDash val="solid"/>
                <a:round/>
              </a:ln>
            </p:spPr>
          </p:pic>
          <p:sp>
            <p:nvSpPr>
              <p:cNvPr id="30" name="Rect 0"/>
              <p:cNvSpPr txBox="1">
                <a:spLocks/>
              </p:cNvSpPr>
              <p:nvPr/>
            </p:nvSpPr>
            <p:spPr>
              <a:xfrm rot="0">
                <a:off x="9930130" y="5334000"/>
                <a:ext cx="6816725" cy="314960"/>
              </a:xfrm>
              <a:prstGeom prst="rect"/>
              <a:noFill/>
            </p:spPr>
            <p:txBody>
              <a:bodyPr wrap="square" lIns="0" tIns="0" rIns="0" bIns="0" numCol="1" vert="horz" anchor="t">
                <a:noAutofit/>
              </a:bodyPr>
              <a:lstStyle/>
              <a:p>
                <a:pPr marL="0" indent="0" algn="ctr" latinLnBrk="0" hangingPunct="1">
                  <a:buFontTx/>
                  <a:buNone/>
                </a:pPr>
                <a:r>
                  <a:rPr lang="ko-KR" sz="1800" b="1">
                    <a:latin typeface="Calibri" charset="0"/>
                    <a:ea typeface="Calibri" charset="0"/>
                  </a:rPr>
                  <a:t>Athena query 작성 ( </a:t>
                </a:r>
                <a:r>
                  <a:rPr sz="1800" i="0" b="1">
                    <a:solidFill>
                      <a:srgbClr val="16191F"/>
                    </a:solidFill>
                    <a:latin typeface="Calibri" charset="0"/>
                    <a:ea typeface="Calibri" charset="0"/>
                  </a:rPr>
                  <a:t>nginx_aws_waf_logs_nginx </a:t>
                </a:r>
                <a:r>
                  <a:rPr lang="ko-KR" sz="1800" i="0" b="1">
                    <a:solidFill>
                      <a:srgbClr val="16191F"/>
                    </a:solidFill>
                    <a:latin typeface="Calibri" charset="0"/>
                    <a:ea typeface="Calibri" charset="0"/>
                  </a:rPr>
                  <a:t>)</a:t>
                </a:r>
                <a:endParaRPr lang="ko-KR" altLang="en-US" sz="1800" i="0" b="1">
                  <a:solidFill>
                    <a:srgbClr val="16191F"/>
                  </a:solidFill>
                  <a:latin typeface="Calibri" charset="0"/>
                  <a:ea typeface="Calibri" charset="0"/>
                </a:endParaRPr>
              </a:p>
            </p:txBody>
          </p:sp>
          <p:sp>
            <p:nvSpPr>
              <p:cNvPr id="34" name="Rect 0"/>
              <p:cNvSpPr>
                <a:spLocks/>
              </p:cNvSpPr>
              <p:nvPr/>
            </p:nvSpPr>
            <p:spPr>
              <a:xfrm rot="0">
                <a:off x="13049250" y="2625090"/>
                <a:ext cx="1342390" cy="113411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35" name="Rect 0"/>
              <p:cNvSpPr>
                <a:spLocks/>
              </p:cNvSpPr>
              <p:nvPr/>
            </p:nvSpPr>
            <p:spPr>
              <a:xfrm rot="0">
                <a:off x="11694160" y="4676140"/>
                <a:ext cx="2853690" cy="24384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grpSp>
      <p:grpSp>
        <p:nvGrpSpPr>
          <p:cNvPr id="39" name="Group 5"/>
          <p:cNvGrpSpPr>
            <a:grpSpLocks/>
          </p:cNvGrpSpPr>
          <p:nvPr/>
        </p:nvGrpSpPr>
        <p:grpSpPr>
          <a:xfrm rot="0">
            <a:off x="1149350" y="2294255"/>
            <a:ext cx="8688705" cy="5328920"/>
            <a:chOff x="1149350" y="2294255"/>
            <a:chExt cx="8688705" cy="5328920"/>
          </a:xfrm>
        </p:grpSpPr>
        <p:pic>
          <p:nvPicPr>
            <p:cNvPr id="40" name="Picture " descr="C:/Users/USER/AppData/Roaming/PolarisOffice/ETemp/12292_12335920/image219.png"/>
            <p:cNvPicPr>
              <a:picLocks noChangeAspect="1"/>
            </p:cNvPicPr>
            <p:nvPr/>
          </p:nvPicPr>
          <p:blipFill rotWithShape="1">
            <a:blip r:embed="rId5" cstate="hqprint">
              <a:extLst>
                <a:ext uri="{28A0092B-C50C-407E-A947-70E740481C1C}">
                  <a14:useLocalDpi xmlns:a14="http://schemas.microsoft.com/office/drawing/2010/main"/>
                </a:ext>
              </a:extLst>
            </a:blip>
            <a:stretch>
              <a:fillRect/>
            </a:stretch>
          </p:blipFill>
          <p:spPr>
            <a:xfrm rot="0">
              <a:off x="1170940" y="3971290"/>
              <a:ext cx="8667115" cy="1428750"/>
            </a:xfrm>
            <a:prstGeom prst="rect"/>
            <a:noFill/>
            <a:ln w="9525" cap="flat" cmpd="sng">
              <a:solidFill>
                <a:schemeClr val="tx1">
                  <a:alpha val="100000"/>
                </a:schemeClr>
              </a:solidFill>
              <a:prstDash val="solid"/>
              <a:round/>
            </a:ln>
          </p:spPr>
        </p:pic>
        <p:pic>
          <p:nvPicPr>
            <p:cNvPr id="41" name="Picture " descr="C:/Users/USER/AppData/Roaming/PolarisOffice/ETemp/12292_12335920/image220.png"/>
            <p:cNvPicPr>
              <a:picLocks noChangeAspect="1"/>
            </p:cNvPicPr>
            <p:nvPr/>
          </p:nvPicPr>
          <p:blipFill rotWithShape="1">
            <a:blip r:embed="rId6" cstate="hqprint">
              <a:extLst>
                <a:ext uri="{28A0092B-C50C-407E-A947-70E740481C1C}">
                  <a14:useLocalDpi xmlns:a14="http://schemas.microsoft.com/office/drawing/2010/main"/>
                </a:ext>
              </a:extLst>
            </a:blip>
            <a:stretch>
              <a:fillRect/>
            </a:stretch>
          </p:blipFill>
          <p:spPr>
            <a:xfrm rot="0">
              <a:off x="1149350" y="5530850"/>
              <a:ext cx="8686800" cy="1463040"/>
            </a:xfrm>
            <a:prstGeom prst="rect"/>
            <a:noFill/>
            <a:ln w="9525" cap="flat" cmpd="sng">
              <a:solidFill>
                <a:schemeClr val="tx1">
                  <a:alpha val="100000"/>
                </a:schemeClr>
              </a:solidFill>
              <a:prstDash val="solid"/>
              <a:round/>
            </a:ln>
          </p:spPr>
        </p:pic>
        <p:sp>
          <p:nvSpPr>
            <p:cNvPr id="42" name="Rect 0"/>
            <p:cNvSpPr txBox="1">
              <a:spLocks/>
            </p:cNvSpPr>
            <p:nvPr/>
          </p:nvSpPr>
          <p:spPr>
            <a:xfrm rot="0">
              <a:off x="2230755" y="7066915"/>
              <a:ext cx="6538595" cy="556260"/>
            </a:xfrm>
            <a:prstGeom prst="rect"/>
            <a:noFill/>
          </p:spPr>
          <p:txBody>
            <a:bodyPr wrap="square" lIns="0" tIns="0" rIns="0" bIns="0" numCol="1" vert="horz" anchor="t">
              <a:noAutofit/>
            </a:bodyPr>
            <a:lstStyle/>
            <a:p>
              <a:pPr marL="0" indent="0" algn="ctr" latinLnBrk="0" hangingPunct="1">
                <a:buFontTx/>
                <a:buNone/>
              </a:pPr>
              <a:r>
                <a:rPr lang="ko-KR" sz="1800" b="1">
                  <a:latin typeface="Calibri" charset="0"/>
                  <a:ea typeface="Calibri" charset="0"/>
                </a:rPr>
                <a:t>Table 확인</a:t>
              </a:r>
              <a:endParaRPr lang="ko-KR" altLang="en-US" sz="1800" b="1">
                <a:latin typeface="Calibri" charset="0"/>
                <a:ea typeface="Calibri" charset="0"/>
              </a:endParaRPr>
            </a:p>
            <a:p>
              <a:pPr marL="0" indent="0" algn="ctr" latinLnBrk="0" hangingPunct="1">
                <a:buFontTx/>
                <a:buNone/>
              </a:pPr>
              <a:r>
                <a:rPr lang="ko-KR" sz="1800" b="1">
                  <a:latin typeface="Calibri" charset="0"/>
                  <a:ea typeface="Calibri" charset="0"/>
                </a:rPr>
                <a:t>( </a:t>
              </a:r>
              <a:r>
                <a:rPr sz="1800" i="0" b="1">
                  <a:solidFill>
                    <a:srgbClr val="16191F"/>
                  </a:solidFill>
                  <a:latin typeface="Calibri" charset="0"/>
                  <a:ea typeface="Calibri" charset="0"/>
                </a:rPr>
                <a:t>nginx_aws_waf_logs_nginx </a:t>
              </a:r>
              <a:r>
                <a:rPr sz="1800" i="0" b="1">
                  <a:solidFill>
                    <a:schemeClr val="tx1"/>
                  </a:solidFill>
                  <a:latin typeface="Calibri" charset="0"/>
                  <a:ea typeface="Calibri" charset="0"/>
                </a:rPr>
                <a:t>)</a:t>
              </a:r>
              <a:endParaRPr lang="ko-KR" altLang="en-US" sz="1800" i="0" b="1">
                <a:solidFill>
                  <a:schemeClr val="tx1"/>
                </a:solidFill>
                <a:latin typeface="Calibri" charset="0"/>
                <a:ea typeface="Calibri" charset="0"/>
              </a:endParaRPr>
            </a:p>
          </p:txBody>
        </p:sp>
        <p:grpSp>
          <p:nvGrpSpPr>
            <p:cNvPr id="43" name="Group 5"/>
            <p:cNvGrpSpPr>
              <a:grpSpLocks/>
            </p:cNvGrpSpPr>
            <p:nvPr/>
          </p:nvGrpSpPr>
          <p:grpSpPr>
            <a:xfrm rot="0">
              <a:off x="1150620" y="2294255"/>
              <a:ext cx="8684260" cy="1606550"/>
              <a:chOff x="1150620" y="2294255"/>
              <a:chExt cx="8684260" cy="1606550"/>
            </a:xfrm>
          </p:grpSpPr>
          <p:pic>
            <p:nvPicPr>
              <p:cNvPr id="44" name="Picture " descr="C:/Users/USER/AppData/Roaming/PolarisOffice/ETemp/12292_12335920/image221.png"/>
              <p:cNvPicPr>
                <a:picLocks noChangeAspect="1"/>
              </p:cNvPicPr>
              <p:nvPr/>
            </p:nvPicPr>
            <p:blipFill rotWithShape="1">
              <a:blip r:embed="rId7" cstate="hqprint">
                <a:extLst>
                  <a:ext uri="{28A0092B-C50C-407E-A947-70E740481C1C}">
                    <a14:useLocalDpi xmlns:a14="http://schemas.microsoft.com/office/drawing/2010/main"/>
                  </a:ext>
                </a:extLst>
              </a:blip>
              <a:stretch>
                <a:fillRect/>
              </a:stretch>
            </p:blipFill>
            <p:spPr>
              <a:xfrm rot="0">
                <a:off x="1148715" y="2292350"/>
                <a:ext cx="8684260" cy="1578610"/>
              </a:xfrm>
              <a:prstGeom prst="rect"/>
              <a:noFill/>
              <a:ln w="9525" cap="flat" cmpd="sng">
                <a:solidFill>
                  <a:schemeClr val="tx1">
                    <a:alpha val="100000"/>
                  </a:schemeClr>
                </a:solidFill>
                <a:prstDash val="solid"/>
                <a:round/>
              </a:ln>
            </p:spPr>
          </p:pic>
          <p:sp>
            <p:nvSpPr>
              <p:cNvPr id="45" name="Rect 0"/>
              <p:cNvSpPr>
                <a:spLocks/>
              </p:cNvSpPr>
              <p:nvPr/>
            </p:nvSpPr>
            <p:spPr>
              <a:xfrm rot="0">
                <a:off x="5037455" y="2663825"/>
                <a:ext cx="1778000" cy="123444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Rect 0"/>
          <p:cNvCxnSpPr/>
          <p:nvPr/>
        </p:nvCxnSpPr>
        <p:spPr>
          <a:xfrm rot="0">
            <a:off x="632460" y="1047750"/>
            <a:ext cx="17054195" cy="4445"/>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rot="0">
            <a:off x="619125" y="9673590"/>
            <a:ext cx="17054195" cy="4445"/>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rot="0">
            <a:off x="881380" y="274955"/>
            <a:ext cx="3892550" cy="572135"/>
          </a:xfrm>
          <a:prstGeom prst="rect"/>
        </p:spPr>
        <p:txBody>
          <a:bodyPr wrap="square" lIns="0" tIns="0" rIns="0" bIns="0" numCol="1" rtlCol="1" vert="horz"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5</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추가 사항</a:t>
            </a:r>
            <a:endParaRPr lang="ko-KR" altLang="en-US" sz="4500">
              <a:solidFill>
                <a:srgbClr val="000000"/>
              </a:solidFill>
              <a:latin typeface="Noto Sans Bold" charset="0"/>
              <a:ea typeface="Noto Sans Bold" charset="0"/>
              <a:cs typeface="Noto Sans Bold" charset="0"/>
            </a:endParaRPr>
          </a:p>
        </p:txBody>
      </p:sp>
      <p:sp>
        <p:nvSpPr>
          <p:cNvPr id="21" name="Rect 0"/>
          <p:cNvSpPr txBox="1">
            <a:spLocks/>
          </p:cNvSpPr>
          <p:nvPr/>
        </p:nvSpPr>
        <p:spPr>
          <a:xfrm rot="0">
            <a:off x="850265" y="8336280"/>
            <a:ext cx="16656050" cy="1154430"/>
          </a:xfrm>
          <a:prstGeom prst="rect"/>
        </p:spPr>
        <p:txBody>
          <a:bodyPr wrap="square" lIns="0" tIns="0" rIns="0" bIns="0" numCol="1" rtlCol="1" vert="horz" anchor="t">
            <a:spAutoFit/>
          </a:bodyPr>
          <a:lstStyle/>
          <a:p>
            <a:pPr marL="0" indent="0" latinLnBrk="0">
              <a:lnSpc>
                <a:spcPct val="150000"/>
              </a:lnSpc>
              <a:buFontTx/>
              <a:buNone/>
            </a:pPr>
            <a:r>
              <a:rPr sz="2500"/>
              <a:t>Web ACL의 기본 허용 설정과 AWS 관리 규칙(AWSManagedRulesSQLiRuleSet, AWSManagedRulesCommonRuleSet)을 통한 차단 설정을 확인하여, 웹 애플리케이션의 보안을 강화</a:t>
            </a:r>
            <a:endParaRPr lang="ko-KR" altLang="en-US" sz="2500"/>
          </a:p>
        </p:txBody>
      </p:sp>
      <p:sp>
        <p:nvSpPr>
          <p:cNvPr id="23" name="Rect 0"/>
          <p:cNvSpPr txBox="1">
            <a:spLocks/>
          </p:cNvSpPr>
          <p:nvPr/>
        </p:nvSpPr>
        <p:spPr>
          <a:xfrm rot="0">
            <a:off x="885825" y="1169670"/>
            <a:ext cx="14902180" cy="638810"/>
          </a:xfrm>
          <a:prstGeom prst="rect"/>
        </p:spPr>
        <p:txBody>
          <a:bodyPr wrap="square" lIns="0" tIns="0" rIns="0" bIns="0" numCol="1" rtlCol="1" vert="horz"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WAF - Web_ACL Rules 동작 확인  </a:t>
            </a:r>
            <a:endParaRPr lang="ko-KR" altLang="en-US" sz="3600">
              <a:solidFill>
                <a:srgbClr val="000000"/>
              </a:solidFill>
              <a:latin typeface="Noto Sans Bold" charset="0"/>
              <a:ea typeface="Noto Sans Bold" charset="0"/>
              <a:cs typeface="Noto Sans Bold" charset="0"/>
            </a:endParaRPr>
          </a:p>
        </p:txBody>
      </p:sp>
      <p:pic>
        <p:nvPicPr>
          <p:cNvPr id="24" name="Picture " descr="C:/Users/USER/AppData/Roaming/PolarisOffice/ETemp/3020_11734232/image192.pn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466725" y="2310765"/>
            <a:ext cx="6835775" cy="4280535"/>
          </a:xfrm>
          <a:prstGeom prst="rect"/>
          <a:noFill/>
        </p:spPr>
      </p:pic>
      <p:pic>
        <p:nvPicPr>
          <p:cNvPr id="29" name="Picture " descr="C:/Users/USER/AppData/Roaming/PolarisOffice/ETemp/3020_11734232/image192.pn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440055" y="2324100"/>
            <a:ext cx="6835775" cy="4280535"/>
          </a:xfrm>
          <a:prstGeom prst="rect"/>
          <a:noFill/>
          <a:ln w="9525" cap="flat" cmpd="sng">
            <a:solidFill>
              <a:schemeClr val="tx1">
                <a:alpha val="100000"/>
              </a:schemeClr>
            </a:solidFill>
            <a:prstDash val="solid"/>
            <a:round/>
          </a:ln>
        </p:spPr>
      </p:pic>
      <p:sp>
        <p:nvSpPr>
          <p:cNvPr id="32" name="Rect 0"/>
          <p:cNvSpPr txBox="1">
            <a:spLocks/>
          </p:cNvSpPr>
          <p:nvPr/>
        </p:nvSpPr>
        <p:spPr>
          <a:xfrm rot="0">
            <a:off x="1597025" y="6671310"/>
            <a:ext cx="4573905" cy="555625"/>
          </a:xfrm>
          <a:prstGeom prst="rect"/>
          <a:noFill/>
        </p:spPr>
        <p:txBody>
          <a:bodyPr wrap="square" lIns="0" tIns="0" rIns="0" bIns="0" numCol="1" vert="horz" anchor="t">
            <a:noAutofit/>
          </a:bodyPr>
          <a:lstStyle/>
          <a:p>
            <a:pPr marL="0" indent="0" algn="ctr" latinLnBrk="0" hangingPunct="1">
              <a:buFontTx/>
              <a:buNone/>
            </a:pPr>
            <a:r>
              <a:rPr lang="ko-KR" b="1"/>
              <a:t>Web_ACL Allow 확인 </a:t>
            </a:r>
            <a:endParaRPr lang="ko-KR" altLang="en-US" b="1"/>
          </a:p>
          <a:p>
            <a:pPr marL="0" indent="0" algn="ctr" latinLnBrk="0" hangingPunct="1">
              <a:buFontTx/>
              <a:buNone/>
            </a:pPr>
            <a:r>
              <a:rPr lang="ko-KR" b="1"/>
              <a:t>( default )</a:t>
            </a:r>
            <a:endParaRPr lang="ko-KR" altLang="en-US" b="1"/>
          </a:p>
        </p:txBody>
      </p:sp>
      <p:sp>
        <p:nvSpPr>
          <p:cNvPr id="34" name="Rect 0"/>
          <p:cNvSpPr>
            <a:spLocks/>
          </p:cNvSpPr>
          <p:nvPr/>
        </p:nvSpPr>
        <p:spPr>
          <a:xfrm rot="0">
            <a:off x="3261360" y="2322195"/>
            <a:ext cx="4014470" cy="20320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nvGrpSpPr>
          <p:cNvPr id="39" name="Group 5"/>
          <p:cNvGrpSpPr>
            <a:grpSpLocks/>
          </p:cNvGrpSpPr>
          <p:nvPr/>
        </p:nvGrpSpPr>
        <p:grpSpPr>
          <a:xfrm rot="0">
            <a:off x="7631430" y="2303145"/>
            <a:ext cx="9869805" cy="5290185"/>
            <a:chOff x="7631430" y="2303145"/>
            <a:chExt cx="9869805" cy="5290185"/>
          </a:xfrm>
        </p:grpSpPr>
        <p:sp>
          <p:nvSpPr>
            <p:cNvPr id="33" name="Rect 0"/>
            <p:cNvSpPr txBox="1">
              <a:spLocks/>
            </p:cNvSpPr>
            <p:nvPr/>
          </p:nvSpPr>
          <p:spPr>
            <a:xfrm rot="0">
              <a:off x="7947025" y="6673215"/>
              <a:ext cx="9226550" cy="920115"/>
            </a:xfrm>
            <a:prstGeom prst="rect"/>
            <a:noFill/>
          </p:spPr>
          <p:txBody>
            <a:bodyPr wrap="square" lIns="0" tIns="0" rIns="0" bIns="0" numCol="1" vert="horz" anchor="t">
              <a:noAutofit/>
            </a:bodyPr>
            <a:lstStyle/>
            <a:p>
              <a:pPr marL="0" indent="0" algn="ctr" latinLnBrk="0" hangingPunct="1">
                <a:buFontTx/>
                <a:buNone/>
              </a:pPr>
              <a:r>
                <a:rPr lang="ko-KR" b="1"/>
                <a:t>Web_ACL Block 확인 </a:t>
              </a:r>
              <a:endParaRPr lang="ko-KR" altLang="en-US" b="1"/>
            </a:p>
            <a:p>
              <a:pPr marL="0" indent="0" algn="ctr" latinLnBrk="0" hangingPunct="1">
                <a:buFontTx/>
                <a:buNone/>
              </a:pPr>
              <a:r>
                <a:rPr lang="ko-KR" b="1"/>
                <a:t>( AWSManagedRulesSQLiRuleSet, AWSManagedRulesCommonRuleSet)</a:t>
              </a:r>
              <a:endParaRPr lang="ko-KR" altLang="en-US" b="1"/>
            </a:p>
          </p:txBody>
        </p:sp>
        <p:grpSp>
          <p:nvGrpSpPr>
            <p:cNvPr id="38" name="Group 5"/>
            <p:cNvGrpSpPr>
              <a:grpSpLocks/>
            </p:cNvGrpSpPr>
            <p:nvPr/>
          </p:nvGrpSpPr>
          <p:grpSpPr>
            <a:xfrm rot="0">
              <a:off x="7631430" y="2303145"/>
              <a:ext cx="9869805" cy="4305300"/>
              <a:chOff x="7631430" y="2303145"/>
              <a:chExt cx="9869805" cy="4305300"/>
            </a:xfrm>
          </p:grpSpPr>
          <p:pic>
            <p:nvPicPr>
              <p:cNvPr id="27" name="Picture " descr="C:/Users/USER/AppData/Roaming/PolarisOffice/ETemp/3020_11734232/image193.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7665085" y="2303145"/>
                <a:ext cx="9835515" cy="2004695"/>
              </a:xfrm>
              <a:prstGeom prst="rect"/>
              <a:noFill/>
            </p:spPr>
          </p:pic>
          <p:pic>
            <p:nvPicPr>
              <p:cNvPr id="30" name="Picture " descr="C:/Users/USER/AppData/Roaming/PolarisOffice/ETemp/3020_11734232/image193.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7638415" y="2317750"/>
                <a:ext cx="9835515" cy="2004695"/>
              </a:xfrm>
              <a:prstGeom prst="rect"/>
              <a:noFill/>
              <a:ln w="9525" cap="flat" cmpd="sng">
                <a:solidFill>
                  <a:schemeClr val="tx1">
                    <a:alpha val="100000"/>
                  </a:schemeClr>
                </a:solidFill>
                <a:prstDash val="solid"/>
                <a:round/>
              </a:ln>
            </p:spPr>
          </p:pic>
          <p:pic>
            <p:nvPicPr>
              <p:cNvPr id="31" name="Picture " descr="C:/Users/USER/AppData/Roaming/PolarisOffice/ETemp/3020_11734232/image194.png"/>
              <p:cNvPicPr>
                <a:picLocks noChangeAspect="1"/>
              </p:cNvPicPr>
              <p:nvPr/>
            </p:nvPicPr>
            <p:blipFill rotWithShape="1">
              <a:blip r:embed="rId4" cstate="hqprint">
                <a:extLst>
                  <a:ext uri="{28A0092B-C50C-407E-A947-70E740481C1C}">
                    <a14:useLocalDpi xmlns:a14="http://schemas.microsoft.com/office/drawing/2010/main"/>
                  </a:ext>
                </a:extLst>
              </a:blip>
              <a:srcRect t="322"/>
              <a:stretch>
                <a:fillRect/>
              </a:stretch>
            </p:blipFill>
            <p:spPr>
              <a:xfrm rot="0">
                <a:off x="7631430" y="4449445"/>
                <a:ext cx="9869805" cy="2159000"/>
              </a:xfrm>
              <a:prstGeom prst="rect"/>
              <a:noFill/>
              <a:ln w="9525" cap="flat" cmpd="sng">
                <a:solidFill>
                  <a:schemeClr val="tx1">
                    <a:alpha val="100000"/>
                  </a:schemeClr>
                </a:solidFill>
                <a:prstDash val="solid"/>
                <a:round/>
              </a:ln>
            </p:spPr>
          </p:pic>
          <p:sp>
            <p:nvSpPr>
              <p:cNvPr id="35" name="Rect 0"/>
              <p:cNvSpPr>
                <a:spLocks/>
              </p:cNvSpPr>
              <p:nvPr/>
            </p:nvSpPr>
            <p:spPr>
              <a:xfrm rot="0">
                <a:off x="11943715" y="2305685"/>
                <a:ext cx="3853180" cy="28257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36" name="Rect 0"/>
              <p:cNvSpPr>
                <a:spLocks/>
              </p:cNvSpPr>
              <p:nvPr/>
            </p:nvSpPr>
            <p:spPr>
              <a:xfrm rot="0">
                <a:off x="12283440" y="4446270"/>
                <a:ext cx="4184650" cy="28257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grpSp>
      <p:sp>
        <p:nvSpPr>
          <p:cNvPr id="37" name="Rect 0"/>
          <p:cNvSpPr txBox="1">
            <a:spLocks/>
          </p:cNvSpPr>
          <p:nvPr/>
        </p:nvSpPr>
        <p:spPr>
          <a:xfrm rot="0">
            <a:off x="4540250" y="448310"/>
            <a:ext cx="5803900" cy="319405"/>
          </a:xfrm>
          <a:prstGeom prst="rect"/>
        </p:spPr>
        <p:txBody>
          <a:bodyPr wrap="square" lIns="0" tIns="0" rIns="0" bIns="0" numCol="1" rtlCol="1" vert="horz"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WAF를 이용하여 보안 강화</a:t>
            </a:r>
            <a:endParaRPr lang="ko-KR" altLang="en-US" sz="2500">
              <a:solidFill>
                <a:srgbClr val="000000"/>
              </a:solidFill>
              <a:latin typeface="Noto Sans" charset="0"/>
              <a:ea typeface="Noto Sans" charset="0"/>
              <a:cs typeface="Noto Sans"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Rect 0"/>
          <p:cNvCxnSpPr/>
          <p:nvPr/>
        </p:nvCxnSpPr>
        <p:spPr>
          <a:xfrm rot="0">
            <a:off x="632460" y="1047750"/>
            <a:ext cx="17054195" cy="4445"/>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rot="0">
            <a:off x="619125" y="9673590"/>
            <a:ext cx="17054195" cy="4445"/>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rot="0">
            <a:off x="881380" y="274955"/>
            <a:ext cx="3892550" cy="572135"/>
          </a:xfrm>
          <a:prstGeom prst="rect"/>
        </p:spPr>
        <p:txBody>
          <a:bodyPr wrap="square" lIns="0" tIns="0" rIns="0" bIns="0" numCol="1" rtlCol="1" vert="horz"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5</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추가 사항</a:t>
            </a:r>
            <a:endParaRPr lang="ko-KR" altLang="en-US" sz="4500">
              <a:solidFill>
                <a:srgbClr val="000000"/>
              </a:solidFill>
              <a:latin typeface="Noto Sans Bold" charset="0"/>
              <a:ea typeface="Noto Sans Bold" charset="0"/>
              <a:cs typeface="Noto Sans Bold" charset="0"/>
            </a:endParaRPr>
          </a:p>
        </p:txBody>
      </p:sp>
      <p:sp>
        <p:nvSpPr>
          <p:cNvPr id="21" name="Rect 0"/>
          <p:cNvSpPr txBox="1">
            <a:spLocks/>
          </p:cNvSpPr>
          <p:nvPr/>
        </p:nvSpPr>
        <p:spPr>
          <a:xfrm rot="0">
            <a:off x="850265" y="8336280"/>
            <a:ext cx="16656050" cy="1154430"/>
          </a:xfrm>
          <a:prstGeom prst="rect"/>
        </p:spPr>
        <p:txBody>
          <a:bodyPr wrap="square" lIns="0" tIns="0" rIns="0" bIns="0" numCol="1" rtlCol="1" vert="horz" anchor="t">
            <a:spAutoFit/>
          </a:bodyPr>
          <a:lstStyle/>
          <a:p>
            <a:pPr marL="0" indent="0" latinLnBrk="0">
              <a:lnSpc>
                <a:spcPct val="150000"/>
              </a:lnSpc>
              <a:buFontTx/>
              <a:buNone/>
            </a:pPr>
            <a:r>
              <a:rPr sz="2500"/>
              <a:t>AWS 관리 규칙(AWSManagedRulesSQLiRuleSet, AWSManagedRulesCommonRuleSet)을 통한 Web ACL 차단 설정과 CloudWatch 모니터링을 확인하여, 보안 이벤트를 실시간으로 모니터링하고 대응</a:t>
            </a:r>
            <a:endParaRPr lang="ko-KR" altLang="en-US" sz="2500"/>
          </a:p>
        </p:txBody>
      </p:sp>
      <p:sp>
        <p:nvSpPr>
          <p:cNvPr id="23" name="Rect 0"/>
          <p:cNvSpPr txBox="1">
            <a:spLocks/>
          </p:cNvSpPr>
          <p:nvPr/>
        </p:nvSpPr>
        <p:spPr>
          <a:xfrm rot="0">
            <a:off x="885825" y="1276985"/>
            <a:ext cx="14902180" cy="638810"/>
          </a:xfrm>
          <a:prstGeom prst="rect"/>
        </p:spPr>
        <p:txBody>
          <a:bodyPr wrap="square" lIns="0" tIns="0" rIns="0" bIns="0" numCol="1" rtlCol="1" vert="horz"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WAF - Web_ACL Rules 동작 CloudWatch monitoring 확인 </a:t>
            </a:r>
            <a:endParaRPr lang="ko-KR" altLang="en-US" sz="3600">
              <a:solidFill>
                <a:srgbClr val="000000"/>
              </a:solidFill>
              <a:latin typeface="Noto Sans Bold" charset="0"/>
              <a:ea typeface="Noto Sans Bold" charset="0"/>
              <a:cs typeface="Noto Sans Bold" charset="0"/>
            </a:endParaRPr>
          </a:p>
        </p:txBody>
      </p:sp>
      <p:pic>
        <p:nvPicPr>
          <p:cNvPr id="24" name="Picture " descr="C:/Users/USER/AppData/Roaming/PolarisOffice/ETemp/3020_11734232/image195.pn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3258185" y="2616200"/>
            <a:ext cx="11828145" cy="4297680"/>
          </a:xfrm>
          <a:prstGeom prst="rect"/>
          <a:noFill/>
          <a:ln w="9525" cap="flat" cmpd="sng">
            <a:solidFill>
              <a:schemeClr val="tx1">
                <a:alpha val="100000"/>
              </a:schemeClr>
            </a:solidFill>
            <a:prstDash val="solid"/>
            <a:round/>
          </a:ln>
        </p:spPr>
      </p:pic>
      <p:sp>
        <p:nvSpPr>
          <p:cNvPr id="25" name="Rect 0"/>
          <p:cNvSpPr txBox="1">
            <a:spLocks/>
          </p:cNvSpPr>
          <p:nvPr/>
        </p:nvSpPr>
        <p:spPr>
          <a:xfrm rot="0">
            <a:off x="4912360" y="6987540"/>
            <a:ext cx="8533765" cy="833120"/>
          </a:xfrm>
          <a:prstGeom prst="rect"/>
          <a:noFill/>
        </p:spPr>
        <p:txBody>
          <a:bodyPr wrap="square" lIns="0" tIns="0" rIns="0" bIns="0" numCol="1" vert="horz" anchor="t">
            <a:noAutofit/>
          </a:bodyPr>
          <a:lstStyle/>
          <a:p>
            <a:pPr marL="0" indent="0" algn="ctr" latinLnBrk="0" hangingPunct="1">
              <a:buFontTx/>
              <a:buNone/>
            </a:pPr>
            <a:r>
              <a:rPr lang="ko-KR" b="1"/>
              <a:t>Web_ACL Block CloudWatch monitoring 확인</a:t>
            </a:r>
            <a:endParaRPr lang="ko-KR" altLang="en-US" b="1"/>
          </a:p>
          <a:p>
            <a:pPr marL="0" indent="0" algn="ctr" latinLnBrk="0" hangingPunct="1">
              <a:buFontTx/>
              <a:buNone/>
            </a:pPr>
            <a:r>
              <a:rPr lang="ko-KR" b="1"/>
              <a:t>( AWSManagedRulesSQLiRuleSet, AWSManagedRulesCommonRuleSet)</a:t>
            </a:r>
            <a:endParaRPr lang="ko-KR" altLang="en-US" b="1"/>
          </a:p>
        </p:txBody>
      </p:sp>
      <p:sp>
        <p:nvSpPr>
          <p:cNvPr id="26" name="Rect 0"/>
          <p:cNvSpPr txBox="1">
            <a:spLocks/>
          </p:cNvSpPr>
          <p:nvPr/>
        </p:nvSpPr>
        <p:spPr>
          <a:xfrm rot="0">
            <a:off x="4540250" y="448310"/>
            <a:ext cx="5803900" cy="319405"/>
          </a:xfrm>
          <a:prstGeom prst="rect"/>
        </p:spPr>
        <p:txBody>
          <a:bodyPr wrap="square" lIns="0" tIns="0" rIns="0" bIns="0" numCol="1" rtlCol="1" vert="horz"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WAF를 이용하여 보안 강화</a:t>
            </a:r>
            <a:endParaRPr lang="ko-KR" altLang="en-US" sz="2500">
              <a:solidFill>
                <a:srgbClr val="000000"/>
              </a:solidFill>
              <a:latin typeface="Noto Sans" charset="0"/>
              <a:ea typeface="Noto Sans" charset="0"/>
              <a:cs typeface="Noto Sans"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rot="0">
            <a:off x="632460" y="1047750"/>
            <a:ext cx="17052290" cy="2540"/>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rot="0">
            <a:off x="619125" y="9673590"/>
            <a:ext cx="17052290" cy="2540"/>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rot="0">
            <a:off x="881380" y="274955"/>
            <a:ext cx="3890645" cy="574040"/>
          </a:xfrm>
          <a:prstGeom prst="rect"/>
        </p:spPr>
        <p:txBody>
          <a:bodyPr wrap="square" lIns="0" tIns="0" rIns="0" bIns="0" numCol="1" rtlCol="1" vert="horz"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5</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추가 사항</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rot="0">
            <a:off x="4540250" y="448310"/>
            <a:ext cx="5801360" cy="319405"/>
          </a:xfrm>
          <a:prstGeom prst="rect"/>
        </p:spPr>
        <p:txBody>
          <a:bodyPr wrap="square" lIns="0" tIns="0" rIns="0" bIns="0" numCol="1" rtlCol="1" vert="horz"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White IP List를 이용하여 보안 강화</a:t>
            </a:r>
            <a:endParaRPr lang="ko-KR" altLang="en-US" sz="2500">
              <a:solidFill>
                <a:srgbClr val="000000"/>
              </a:solidFill>
              <a:latin typeface="Noto Sans" charset="0"/>
              <a:ea typeface="Noto Sans" charset="0"/>
              <a:cs typeface="Noto Sans" charset="0"/>
            </a:endParaRPr>
          </a:p>
        </p:txBody>
      </p:sp>
      <p:sp>
        <p:nvSpPr>
          <p:cNvPr id="22" name="Rect 0"/>
          <p:cNvSpPr txBox="1">
            <a:spLocks/>
          </p:cNvSpPr>
          <p:nvPr/>
        </p:nvSpPr>
        <p:spPr>
          <a:xfrm rot="0">
            <a:off x="751840" y="8470265"/>
            <a:ext cx="17367885" cy="1154430"/>
          </a:xfrm>
          <a:prstGeom prst="rect"/>
        </p:spPr>
        <p:txBody>
          <a:bodyPr wrap="square" lIns="0" tIns="0" rIns="0" bIns="0" numCol="1" rtlCol="1" vert="horz" anchor="t">
            <a:spAutoFit/>
          </a:bodyPr>
          <a:lstStyle/>
          <a:p>
            <a:pPr marL="0" indent="0" latinLnBrk="0">
              <a:lnSpc>
                <a:spcPct val="150000"/>
              </a:lnSpc>
              <a:buFontTx/>
              <a:buNone/>
            </a:pPr>
            <a:r>
              <a:rPr sz="2500"/>
              <a:t>IPSet 규칙을 추가한 WAF와 해당 규칙 적용을 확인하여, 특정 IP 주소로부터의 접근을 효과적으로 제어하고 </a:t>
            </a:r>
            <a:endParaRPr lang="ko-KR" altLang="en-US" sz="2500"/>
          </a:p>
          <a:p>
            <a:pPr marL="0" indent="0" latinLnBrk="0">
              <a:lnSpc>
                <a:spcPct val="150000"/>
              </a:lnSpc>
              <a:buFontTx/>
              <a:buNone/>
            </a:pPr>
            <a:r>
              <a:rPr sz="2500"/>
              <a:t>보안을 강화 </a:t>
            </a:r>
            <a:r>
              <a:rPr lang="ko-KR" sz="2500"/>
              <a:t>가능</a:t>
            </a:r>
            <a:endParaRPr lang="ko-KR" altLang="en-US" sz="2500"/>
          </a:p>
        </p:txBody>
      </p:sp>
      <p:sp>
        <p:nvSpPr>
          <p:cNvPr id="29" name="Rect 0"/>
          <p:cNvSpPr txBox="1">
            <a:spLocks/>
          </p:cNvSpPr>
          <p:nvPr/>
        </p:nvSpPr>
        <p:spPr>
          <a:xfrm rot="0">
            <a:off x="881380" y="1365250"/>
            <a:ext cx="10140315" cy="318135"/>
          </a:xfrm>
          <a:prstGeom prst="rect"/>
        </p:spPr>
        <p:txBody>
          <a:bodyPr wrap="square" lIns="0" tIns="0" rIns="0" bIns="0" numCol="1" rtlCol="1" vert="horz" anchor="t">
            <a:spAutoFit/>
          </a:bodyPr>
          <a:lstStyle/>
          <a:p>
            <a:pPr marL="0" indent="0" algn="just" latinLnBrk="0">
              <a:lnSpc>
                <a:spcPts val="2500"/>
              </a:lnSpc>
              <a:buFontTx/>
              <a:buNone/>
            </a:pPr>
            <a:r>
              <a:rPr lang="ko-KR" sz="3600">
                <a:solidFill>
                  <a:srgbClr val="000000"/>
                </a:solidFill>
                <a:latin typeface="Noto Sans" charset="0"/>
                <a:ea typeface="Noto Sans" charset="0"/>
                <a:cs typeface="Noto Sans" charset="0"/>
              </a:rPr>
              <a:t>W</a:t>
            </a:r>
            <a:r>
              <a:rPr lang="ko-KR" sz="3600">
                <a:solidFill>
                  <a:srgbClr val="000000"/>
                </a:solidFill>
                <a:latin typeface="Noto Sans" charset="0"/>
                <a:ea typeface="Noto Sans" charset="0"/>
                <a:cs typeface="Noto Sans" charset="0"/>
              </a:rPr>
              <a:t>AF - </a:t>
            </a:r>
            <a:r>
              <a:rPr lang="ko-KR" sz="3600">
                <a:solidFill>
                  <a:srgbClr val="000000"/>
                </a:solidFill>
                <a:latin typeface="Noto Sans" charset="0"/>
                <a:ea typeface="Noto Sans" charset="0"/>
                <a:cs typeface="Noto Sans" charset="0"/>
              </a:rPr>
              <a:t>White IP List 구성 및 확인</a:t>
            </a:r>
            <a:endParaRPr lang="ko-KR" altLang="en-US" sz="3600">
              <a:solidFill>
                <a:srgbClr val="000000"/>
              </a:solidFill>
              <a:latin typeface="Noto Sans" charset="0"/>
              <a:ea typeface="Noto Sans" charset="0"/>
              <a:cs typeface="Noto Sans" charset="0"/>
            </a:endParaRPr>
          </a:p>
        </p:txBody>
      </p:sp>
      <p:graphicFrame>
        <p:nvGraphicFramePr>
          <p:cNvPr id="30" name="Table 3"/>
          <p:cNvGraphicFramePr>
            <a:graphicFrameLocks noGrp="1"/>
          </p:cNvGraphicFramePr>
          <p:nvPr/>
        </p:nvGraphicFramePr>
        <p:xfrm>
          <a:off x="1019175" y="2093595"/>
          <a:ext cx="6253480" cy="3251835"/>
        </p:xfrm>
        <a:graphic>
          <a:graphicData uri="http://schemas.openxmlformats.org/drawingml/2006/table">
            <a:tbl>
              <a:tblPr firstRow="1" bandRow="1">
                <a:tableStyleId>{D7AC3CCA-C797-4891-BE02-D94E43425B78}</a:tableStyleId>
              </a:tblPr>
              <a:tblGrid>
                <a:gridCol w="3126105"/>
                <a:gridCol w="3127375"/>
              </a:tblGrid>
              <a:tr h="383540">
                <a:tc>
                  <a:txBody>
                    <a:bodyPr/>
                    <a:lstStyle/>
                    <a:p>
                      <a:pPr marL="0" indent="0" algn="ctr" latinLnBrk="0" hangingPunct="1" lvl="1">
                        <a:buFontTx/>
                        <a:buNone/>
                      </a:pPr>
                      <a:r>
                        <a:rPr lang="ko-KR" sz="1800" kern="1200" i="0" b="1">
                          <a:solidFill>
                            <a:schemeClr val="dk1"/>
                          </a:solidFill>
                          <a:latin typeface="Calibri" charset="0"/>
                          <a:ea typeface="Calibri" charset="0"/>
                        </a:rPr>
                        <a:t>구분</a:t>
                      </a:r>
                      <a:endParaRPr lang="ko-KR" altLang="en-US" sz="1800" kern="1200" i="0" b="1">
                        <a:solidFill>
                          <a:schemeClr val="dk1"/>
                        </a:solidFill>
                        <a:latin typeface="Calibri" charset="0"/>
                        <a:ea typeface="Calibri" charset="0"/>
                      </a:endParaRPr>
                    </a:p>
                  </a:txBody>
                  <a:tcPr marL="90170" marR="90170" marT="46990" marB="46990" anchor="ctr"/>
                </a:tc>
                <a:tc>
                  <a:txBody>
                    <a:bodyPr/>
                    <a:lstStyle/>
                    <a:p>
                      <a:pPr marL="0" indent="0" algn="ctr" latinLnBrk="0" hangingPunct="1" lvl="1">
                        <a:buFontTx/>
                        <a:buNone/>
                      </a:pPr>
                      <a:r>
                        <a:rPr lang="ko-KR" sz="1800" kern="1200" i="0" b="1">
                          <a:solidFill>
                            <a:schemeClr val="dk1"/>
                          </a:solidFill>
                          <a:latin typeface="Calibri" charset="0"/>
                          <a:ea typeface="Calibri" charset="0"/>
                        </a:rPr>
                        <a:t>WAF</a:t>
                      </a:r>
                      <a:endParaRPr lang="ko-KR" altLang="en-US" sz="1800" kern="1200" i="0" b="1">
                        <a:solidFill>
                          <a:schemeClr val="dk1"/>
                        </a:solidFill>
                        <a:latin typeface="Calibri" charset="0"/>
                        <a:ea typeface="Calibri" charset="0"/>
                      </a:endParaRPr>
                    </a:p>
                  </a:txBody>
                  <a:tcPr marL="90170" marR="90170" marT="46990" marB="46990" anchor="ctr"/>
                </a:tc>
              </a:tr>
              <a:tr h="524510">
                <a:tc>
                  <a:txBody>
                    <a:bodyPr/>
                    <a:lstStyle/>
                    <a:p>
                      <a:pPr marL="0" indent="0" algn="ctr" latinLnBrk="0" hangingPunct="1" lvl="1">
                        <a:buFontTx/>
                        <a:buNone/>
                      </a:pPr>
                      <a:r>
                        <a:rPr lang="ko-KR" sz="1600" kern="1200" i="0" b="0">
                          <a:solidFill>
                            <a:schemeClr val="dk1"/>
                          </a:solidFill>
                          <a:latin typeface="Calibri" charset="0"/>
                          <a:ea typeface="Calibri" charset="0"/>
                        </a:rPr>
                        <a:t>규칙</a:t>
                      </a:r>
                      <a:endParaRPr lang="ko-KR" altLang="en-US" sz="1600" kern="1200" i="0" b="0">
                        <a:solidFill>
                          <a:schemeClr val="dk1"/>
                        </a:solidFill>
                        <a:latin typeface="Calibri" charset="0"/>
                        <a:ea typeface="Calibri" charset="0"/>
                      </a:endParaRPr>
                    </a:p>
                  </a:txBody>
                  <a:tcPr marL="90170" marR="90170" marT="46990" marB="46990" anchor="ctr">
                    <a:noFill/>
                  </a:tcPr>
                </a:tc>
                <a:tc>
                  <a:txBody>
                    <a:bodyPr/>
                    <a:lstStyle/>
                    <a:p>
                      <a:pPr marL="254000" indent="-254000" algn="just" latinLnBrk="0" hangingPunct="1" lvl="1">
                        <a:buFontTx/>
                        <a:buNone/>
                      </a:pPr>
                      <a:r>
                        <a:rPr lang="ko-KR" sz="1400" kern="1200" i="0" b="0">
                          <a:solidFill>
                            <a:srgbClr val="212529"/>
                          </a:solidFill>
                          <a:latin typeface="Helvetica Neue" charset="0"/>
                          <a:ea typeface="Malgun Gothic" charset="0"/>
                        </a:rPr>
                        <a:t>     </a:t>
                      </a:r>
                      <a:r>
                        <a:rPr sz="1400" kern="1200" i="0" b="0">
                          <a:solidFill>
                            <a:srgbClr val="212529"/>
                          </a:solidFill>
                          <a:latin typeface="Helvetica Neue" charset="0"/>
                          <a:ea typeface="Malgun Gothic" charset="0"/>
                        </a:rPr>
                        <a:t>- AllowSpecificIP,</a:t>
                      </a:r>
                      <a:endParaRPr lang="ko-KR" altLang="en-US" sz="1400" kern="1200" i="0" b="0">
                        <a:solidFill>
                          <a:srgbClr val="212529"/>
                        </a:solidFill>
                        <a:latin typeface="Helvetica Neue" charset="0"/>
                        <a:ea typeface="Malgun Gothic" charset="0"/>
                      </a:endParaRPr>
                    </a:p>
                    <a:p>
                      <a:pPr marL="254000" indent="-254000" algn="just" latinLnBrk="0" hangingPunct="1" lvl="1">
                        <a:buFontTx/>
                        <a:buNone/>
                      </a:pPr>
                      <a:r>
                        <a:rPr lang="ko-KR" sz="1400" kern="1200" i="0" b="0">
                          <a:solidFill>
                            <a:srgbClr val="212529"/>
                          </a:solidFill>
                          <a:latin typeface="Helvetica Neue" charset="0"/>
                          <a:ea typeface="Malgun Gothic" charset="0"/>
                        </a:rPr>
                        <a:t>     </a:t>
                      </a:r>
                      <a:r>
                        <a:rPr sz="1400" kern="1200" i="0" b="0">
                          <a:solidFill>
                            <a:srgbClr val="212529"/>
                          </a:solidFill>
                          <a:latin typeface="Helvetica Neue" charset="0"/>
                          <a:ea typeface="Malgun Gothic" charset="0"/>
                        </a:rPr>
                        <a:t>- BlockAllOtherRequests</a:t>
                      </a:r>
                      <a:endParaRPr lang="ko-KR" altLang="en-US" sz="1400" kern="1200" i="0" b="0">
                        <a:solidFill>
                          <a:srgbClr val="212529"/>
                        </a:solidFill>
                        <a:latin typeface="Helvetica Neue" charset="0"/>
                        <a:ea typeface="Malgun Gothic" charset="0"/>
                      </a:endParaRPr>
                    </a:p>
                  </a:txBody>
                  <a:tcPr marL="90170" marR="90170" marT="46990" marB="46990" anchor="ctr">
                    <a:noFill/>
                  </a:tcPr>
                </a:tc>
              </a:tr>
              <a:tr h="524510">
                <a:tc>
                  <a:txBody>
                    <a:bodyPr/>
                    <a:lstStyle/>
                    <a:p>
                      <a:pPr marL="0" indent="0" algn="ctr" latinLnBrk="0" hangingPunct="1" lvl="1">
                        <a:buFontTx/>
                        <a:buNone/>
                      </a:pPr>
                      <a:r>
                        <a:rPr sz="1400" kern="1200" i="0" b="0">
                          <a:solidFill>
                            <a:srgbClr val="212529"/>
                          </a:solidFill>
                          <a:latin typeface="Helvetica Neue" charset="0"/>
                          <a:ea typeface="Malgun Gothic" charset="0"/>
                        </a:rPr>
                        <a:t>IF a request</a:t>
                      </a:r>
                      <a:endParaRPr lang="ko-KR" altLang="en-US" sz="1400" kern="1200" i="0" b="0">
                        <a:solidFill>
                          <a:srgbClr val="212529"/>
                        </a:solidFill>
                        <a:latin typeface="Helvetica Neue" charset="0"/>
                        <a:ea typeface="Malgun Gothic" charset="0"/>
                      </a:endParaRPr>
                    </a:p>
                  </a:txBody>
                  <a:tcPr marL="90170" marR="90170" marT="46990" marB="46990" anchor="ctr">
                    <a:noFill/>
                  </a:tcPr>
                </a:tc>
                <a:tc>
                  <a:txBody>
                    <a:bodyPr/>
                    <a:lstStyle/>
                    <a:p>
                      <a:pPr marL="254000" indent="-254000" algn="just" latinLnBrk="0" hangingPunct="1" lvl="1">
                        <a:buFontTx/>
                        <a:buNone/>
                      </a:pPr>
                      <a:r>
                        <a:rPr lang="ko-KR" sz="1400" kern="1200" i="0" b="0">
                          <a:solidFill>
                            <a:srgbClr val="212529"/>
                          </a:solidFill>
                          <a:latin typeface="Helvetica Neue" charset="0"/>
                          <a:ea typeface="Malgun Gothic" charset="0"/>
                        </a:rPr>
                        <a:t>     </a:t>
                      </a:r>
                      <a:r>
                        <a:rPr sz="1400" kern="1200" i="0" b="0">
                          <a:solidFill>
                            <a:srgbClr val="212529"/>
                          </a:solidFill>
                          <a:latin typeface="Helvetica Neue" charset="0"/>
                          <a:ea typeface="Malgun Gothic" charset="0"/>
                        </a:rPr>
                        <a:t>- matches the statement,</a:t>
                      </a:r>
                      <a:endParaRPr lang="ko-KR" altLang="en-US" sz="1400" kern="1200" i="0" b="0">
                        <a:solidFill>
                          <a:srgbClr val="212529"/>
                        </a:solidFill>
                        <a:latin typeface="Helvetica Neue" charset="0"/>
                        <a:ea typeface="Malgun Gothic" charset="0"/>
                      </a:endParaRPr>
                    </a:p>
                    <a:p>
                      <a:pPr marL="254000" indent="-254000" algn="just" latinLnBrk="0" hangingPunct="1" lvl="1">
                        <a:buFontTx/>
                        <a:buNone/>
                      </a:pPr>
                      <a:r>
                        <a:rPr lang="ko-KR" sz="1400" kern="1200" i="0" b="0">
                          <a:solidFill>
                            <a:srgbClr val="212529"/>
                          </a:solidFill>
                          <a:latin typeface="Helvetica Neue" charset="0"/>
                          <a:ea typeface="Malgun Gothic" charset="0"/>
                        </a:rPr>
                        <a:t>     </a:t>
                      </a:r>
                      <a:r>
                        <a:rPr sz="1400" kern="1200" i="0" b="0">
                          <a:solidFill>
                            <a:srgbClr val="212529"/>
                          </a:solidFill>
                          <a:latin typeface="Helvetica Neue" charset="0"/>
                          <a:ea typeface="Malgun Gothic" charset="0"/>
                        </a:rPr>
                        <a:t>- doesn't match the statement</a:t>
                      </a:r>
                      <a:endParaRPr lang="ko-KR" altLang="en-US" sz="1400" kern="1200" i="0" b="0">
                        <a:solidFill>
                          <a:srgbClr val="212529"/>
                        </a:solidFill>
                        <a:latin typeface="Helvetica Neue" charset="0"/>
                        <a:ea typeface="Malgun Gothic" charset="0"/>
                      </a:endParaRPr>
                    </a:p>
                  </a:txBody>
                  <a:tcPr marL="90170" marR="90170" marT="46990" marB="46990" anchor="ctr">
                    <a:noFill/>
                  </a:tcPr>
                </a:tc>
              </a:tr>
              <a:tr h="1232535">
                <a:tc>
                  <a:txBody>
                    <a:bodyPr/>
                    <a:lstStyle/>
                    <a:p>
                      <a:pPr marL="0" indent="0" algn="ctr" latinLnBrk="0" hangingPunct="1" lvl="1">
                        <a:buFontTx/>
                        <a:buNone/>
                      </a:pPr>
                      <a:r>
                        <a:rPr lang="ko-KR" sz="1600" kern="1200" i="0" b="0">
                          <a:solidFill>
                            <a:schemeClr val="dk1"/>
                          </a:solidFill>
                          <a:latin typeface="Calibri" charset="0"/>
                          <a:ea typeface="Calibri" charset="0"/>
                        </a:rPr>
                        <a:t>statement</a:t>
                      </a:r>
                      <a:endParaRPr lang="ko-KR" altLang="en-US" sz="1600" kern="1200" i="0" b="0">
                        <a:solidFill>
                          <a:schemeClr val="dk1"/>
                        </a:solidFill>
                        <a:latin typeface="Calibri" charset="0"/>
                        <a:ea typeface="Calibri" charset="0"/>
                      </a:endParaRPr>
                    </a:p>
                  </a:txBody>
                  <a:tcPr marL="90170" marR="90170" marT="46990" marB="46990" anchor="ctr">
                    <a:noFill/>
                  </a:tcPr>
                </a:tc>
                <a:tc>
                  <a:txBody>
                    <a:bodyPr/>
                    <a:lstStyle/>
                    <a:p>
                      <a:pPr marL="254000" indent="-254000" algn="ctr" latinLnBrk="0" hangingPunct="1" lvl="1">
                        <a:buFontTx/>
                        <a:buNone/>
                      </a:pPr>
                      <a:r>
                        <a:rPr lang="ko-KR" sz="1600" kern="1200" i="0" b="0">
                          <a:solidFill>
                            <a:schemeClr val="dk1"/>
                          </a:solidFill>
                          <a:latin typeface="Calibri" charset="0"/>
                          <a:ea typeface="Calibri" charset="0"/>
                        </a:rPr>
                        <a:t>생성한 IPSet</a:t>
                      </a:r>
                      <a:endParaRPr lang="ko-KR" altLang="en-US" sz="1600" kern="1200" i="0" b="0">
                        <a:solidFill>
                          <a:schemeClr val="dk1"/>
                        </a:solidFill>
                        <a:latin typeface="Calibri" charset="0"/>
                        <a:ea typeface="Calibri" charset="0"/>
                      </a:endParaRPr>
                    </a:p>
                    <a:p>
                      <a:pPr marL="254000" indent="-254000" algn="ctr" latinLnBrk="0" hangingPunct="1" lvl="1">
                        <a:buFontTx/>
                        <a:buNone/>
                      </a:pPr>
                      <a:r>
                        <a:rPr lang="ko-KR" sz="1600" kern="1200" i="0" b="0">
                          <a:solidFill>
                            <a:schemeClr val="dk1"/>
                          </a:solidFill>
                          <a:latin typeface="Calibri" charset="0"/>
                          <a:ea typeface="Calibri" charset="0"/>
                        </a:rPr>
                        <a:t>( </a:t>
                      </a:r>
                      <a:r>
                        <a:rPr sz="1400" kern="1200" i="0" b="0">
                          <a:solidFill>
                            <a:srgbClr val="212529"/>
                          </a:solidFill>
                          <a:latin typeface="Helvetica Neue" charset="0"/>
                          <a:ea typeface="Malgun Gothic" charset="0"/>
                        </a:rPr>
                        <a:t>Nat gateway의 </a:t>
                      </a:r>
                      <a:endParaRPr lang="ko-KR" altLang="en-US" sz="1400" kern="1200" i="0" b="0">
                        <a:solidFill>
                          <a:srgbClr val="212529"/>
                        </a:solidFill>
                        <a:latin typeface="Helvetica Neue" charset="0"/>
                        <a:ea typeface="Malgun Gothic" charset="0"/>
                      </a:endParaRPr>
                    </a:p>
                    <a:p>
                      <a:pPr marL="254000" indent="-254000" algn="ctr" latinLnBrk="0" hangingPunct="1" lvl="1">
                        <a:buFontTx/>
                        <a:buNone/>
                      </a:pPr>
                      <a:r>
                        <a:rPr sz="1400" kern="1200" i="0" b="0">
                          <a:solidFill>
                            <a:srgbClr val="212529"/>
                          </a:solidFill>
                          <a:latin typeface="Helvetica Neue" charset="0"/>
                          <a:ea typeface="Malgun Gothic" charset="0"/>
                        </a:rPr>
                        <a:t>기본 퍼블릭 IPv4 주소 )</a:t>
                      </a:r>
                      <a:r>
                        <a:rPr lang="ko-KR" sz="1400" kern="1200" i="0" b="0">
                          <a:solidFill>
                            <a:srgbClr val="212529"/>
                          </a:solidFill>
                          <a:latin typeface="Helvetica Neue" charset="0"/>
                          <a:ea typeface="Malgun Gothic" charset="0"/>
                        </a:rPr>
                        <a:t>,</a:t>
                      </a:r>
                      <a:endParaRPr lang="ko-KR" altLang="en-US" sz="1400" kern="1200" i="0" b="0">
                        <a:solidFill>
                          <a:srgbClr val="212529"/>
                        </a:solidFill>
                        <a:latin typeface="Helvetica Neue" charset="0"/>
                        <a:ea typeface="Malgun Gothic" charset="0"/>
                      </a:endParaRPr>
                    </a:p>
                    <a:p>
                      <a:pPr marL="254000" indent="-254000" algn="ctr" latinLnBrk="0" hangingPunct="1" lvl="1">
                        <a:buFontTx/>
                        <a:buNone/>
                      </a:pPr>
                      <a:r>
                        <a:rPr sz="1400" kern="1200" i="0" b="0">
                          <a:solidFill>
                            <a:srgbClr val="212529"/>
                          </a:solidFill>
                          <a:latin typeface="Helvetica Neue" charset="0"/>
                          <a:ea typeface="Malgun Gothic" charset="0"/>
                        </a:rPr>
                        <a:t>허용 규칙에 포함되지 않는 모든 요청</a:t>
                      </a:r>
                      <a:endParaRPr lang="ko-KR" altLang="en-US" sz="1400" kern="1200" i="0" b="0">
                        <a:solidFill>
                          <a:srgbClr val="212529"/>
                        </a:solidFill>
                        <a:latin typeface="Helvetica Neue" charset="0"/>
                        <a:ea typeface="Malgun Gothic" charset="0"/>
                      </a:endParaRPr>
                    </a:p>
                  </a:txBody>
                  <a:tcPr marL="90170" marR="90170" marT="46990" marB="46990" anchor="ctr">
                    <a:noFill/>
                  </a:tcPr>
                </a:tc>
              </a:tr>
              <a:tr h="586740">
                <a:tc>
                  <a:txBody>
                    <a:bodyPr/>
                    <a:lstStyle/>
                    <a:p>
                      <a:pPr marL="0" indent="0" algn="ctr" latinLnBrk="0" hangingPunct="1" lvl="1">
                        <a:buFontTx/>
                        <a:buNone/>
                      </a:pPr>
                      <a:r>
                        <a:rPr sz="1600" kern="1200" i="0" b="0">
                          <a:solidFill>
                            <a:schemeClr val="dk1"/>
                          </a:solidFill>
                          <a:latin typeface="Calibri" charset="0"/>
                          <a:ea typeface="Calibri" charset="0"/>
                        </a:rPr>
                        <a:t>Action</a:t>
                      </a:r>
                      <a:endParaRPr lang="ko-KR" altLang="en-US" sz="1600" kern="1200" i="0" b="0">
                        <a:solidFill>
                          <a:schemeClr val="dk1"/>
                        </a:solidFill>
                        <a:latin typeface="Calibri" charset="0"/>
                        <a:ea typeface="Calibri" charset="0"/>
                      </a:endParaRPr>
                    </a:p>
                  </a:txBody>
                  <a:tcPr marL="90170" marR="90170" marT="46990" marB="46990" anchor="ctr">
                    <a:noFill/>
                  </a:tcPr>
                </a:tc>
                <a:tc>
                  <a:txBody>
                    <a:bodyPr/>
                    <a:lstStyle/>
                    <a:p>
                      <a:pPr marL="254000" indent="-254000" algn="just" latinLnBrk="0" hangingPunct="1" lvl="1">
                        <a:buFontTx/>
                        <a:buNone/>
                      </a:pPr>
                      <a:r>
                        <a:rPr sz="1600" kern="1200" i="0" b="0">
                          <a:solidFill>
                            <a:schemeClr val="dk1"/>
                          </a:solidFill>
                          <a:latin typeface="Calibri" charset="0"/>
                          <a:ea typeface="Calibri" charset="0"/>
                        </a:rPr>
                        <a:t>                           - Allow,</a:t>
                      </a:r>
                      <a:endParaRPr lang="ko-KR" altLang="en-US" sz="1600" kern="1200" i="0" b="0">
                        <a:solidFill>
                          <a:schemeClr val="dk1"/>
                        </a:solidFill>
                        <a:latin typeface="Calibri" charset="0"/>
                        <a:ea typeface="Calibri" charset="0"/>
                      </a:endParaRPr>
                    </a:p>
                    <a:p>
                      <a:pPr marL="254000" indent="-254000" algn="just" latinLnBrk="0" hangingPunct="1" lvl="1">
                        <a:buFontTx/>
                        <a:buNone/>
                      </a:pPr>
                      <a:r>
                        <a:rPr sz="1600" kern="1200" i="0" b="0">
                          <a:solidFill>
                            <a:schemeClr val="dk1"/>
                          </a:solidFill>
                          <a:latin typeface="Calibri" charset="0"/>
                          <a:ea typeface="Calibri" charset="0"/>
                        </a:rPr>
                        <a:t>                           </a:t>
                      </a:r>
                      <a:r>
                        <a:rPr lang="ko-KR" sz="1600" kern="1200" i="0" b="0">
                          <a:solidFill>
                            <a:schemeClr val="dk1"/>
                          </a:solidFill>
                          <a:latin typeface="Calibri" charset="0"/>
                          <a:ea typeface="Calibri" charset="0"/>
                        </a:rPr>
                        <a:t>- </a:t>
                      </a:r>
                      <a:r>
                        <a:rPr sz="1600" kern="1200" i="0" b="0">
                          <a:solidFill>
                            <a:schemeClr val="dk1"/>
                          </a:solidFill>
                          <a:latin typeface="Calibri" charset="0"/>
                          <a:ea typeface="Calibri" charset="0"/>
                        </a:rPr>
                        <a:t>Block</a:t>
                      </a:r>
                      <a:endParaRPr lang="ko-KR" altLang="en-US" sz="1600" kern="1200" i="0" b="0">
                        <a:solidFill>
                          <a:schemeClr val="dk1"/>
                        </a:solidFill>
                        <a:latin typeface="Calibri" charset="0"/>
                        <a:ea typeface="Calibri" charset="0"/>
                      </a:endParaRPr>
                    </a:p>
                  </a:txBody>
                  <a:tcPr marL="90170" marR="90170" marT="46990" marB="46990" anchor="ctr">
                    <a:noFill/>
                  </a:tcPr>
                </a:tc>
              </a:tr>
            </a:tbl>
          </a:graphicData>
        </a:graphic>
      </p:graphicFrame>
      <p:pic>
        <p:nvPicPr>
          <p:cNvPr id="31"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1024255" y="5375910"/>
            <a:ext cx="2828290" cy="972820"/>
          </a:xfrm>
          <a:prstGeom prst="rect"/>
          <a:noFill/>
          <a:ln w="9525" cap="flat" cmpd="sng">
            <a:solidFill>
              <a:schemeClr val="tx1">
                <a:alpha val="100000"/>
              </a:schemeClr>
            </a:solidFill>
            <a:prstDash val="solid"/>
            <a:round/>
          </a:ln>
        </p:spPr>
      </p:pic>
      <p:pic>
        <p:nvPicPr>
          <p:cNvPr id="32" name="Picture "/>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3975735" y="5379720"/>
            <a:ext cx="1623060" cy="969645"/>
          </a:xfrm>
          <a:prstGeom prst="rect"/>
          <a:noFill/>
          <a:ln w="9525" cap="flat" cmpd="sng">
            <a:solidFill>
              <a:schemeClr val="tx1">
                <a:alpha val="100000"/>
              </a:schemeClr>
            </a:solidFill>
            <a:prstDash val="solid"/>
            <a:round/>
          </a:ln>
        </p:spPr>
      </p:pic>
      <p:pic>
        <p:nvPicPr>
          <p:cNvPr id="33" name="Picture "/>
          <p:cNvPicPr>
            <a:picLocks noChangeAspect="1"/>
          </p:cNvPicPr>
          <p:nvPr/>
        </p:nvPicPr>
        <p:blipFill rotWithShape="1">
          <a:blip r:embed="rId4" cstate="hqprint">
            <a:extLst>
              <a:ext uri="{28A0092B-C50C-407E-A947-70E740481C1C}">
                <a14:useLocalDpi xmlns:a14="http://schemas.microsoft.com/office/drawing/2010/main"/>
              </a:ext>
            </a:extLst>
          </a:blip>
          <a:stretch>
            <a:fillRect/>
          </a:stretch>
        </p:blipFill>
        <p:spPr>
          <a:xfrm rot="0">
            <a:off x="1025525" y="6419850"/>
            <a:ext cx="2813050" cy="895985"/>
          </a:xfrm>
          <a:prstGeom prst="rect"/>
          <a:noFill/>
          <a:ln w="9525" cap="flat" cmpd="sng">
            <a:solidFill>
              <a:schemeClr val="tx1">
                <a:alpha val="100000"/>
              </a:schemeClr>
            </a:solidFill>
            <a:prstDash val="solid"/>
            <a:round/>
          </a:ln>
        </p:spPr>
      </p:pic>
      <p:pic>
        <p:nvPicPr>
          <p:cNvPr id="34" name="Picture "/>
          <p:cNvPicPr>
            <a:picLocks noChangeAspect="1"/>
          </p:cNvPicPr>
          <p:nvPr/>
        </p:nvPicPr>
        <p:blipFill rotWithShape="1">
          <a:blip r:embed="rId5" cstate="hqprint">
            <a:extLst>
              <a:ext uri="{28A0092B-C50C-407E-A947-70E740481C1C}">
                <a14:useLocalDpi xmlns:a14="http://schemas.microsoft.com/office/drawing/2010/main"/>
              </a:ext>
            </a:extLst>
          </a:blip>
          <a:stretch>
            <a:fillRect/>
          </a:stretch>
        </p:blipFill>
        <p:spPr>
          <a:xfrm rot="0">
            <a:off x="7644765" y="2089785"/>
            <a:ext cx="9588500" cy="2755900"/>
          </a:xfrm>
          <a:prstGeom prst="rect"/>
          <a:noFill/>
          <a:ln w="9525" cap="flat" cmpd="sng">
            <a:solidFill>
              <a:schemeClr val="tx1">
                <a:alpha val="100000"/>
              </a:schemeClr>
            </a:solidFill>
            <a:prstDash val="solid"/>
            <a:round/>
          </a:ln>
        </p:spPr>
      </p:pic>
      <p:pic>
        <p:nvPicPr>
          <p:cNvPr id="35" name="Picture "/>
          <p:cNvPicPr>
            <a:picLocks noChangeAspect="1"/>
          </p:cNvPicPr>
          <p:nvPr/>
        </p:nvPicPr>
        <p:blipFill rotWithShape="1">
          <a:blip r:embed="rId6" cstate="hqprint">
            <a:extLst>
              <a:ext uri="{28A0092B-C50C-407E-A947-70E740481C1C}">
                <a14:useLocalDpi xmlns:a14="http://schemas.microsoft.com/office/drawing/2010/main"/>
              </a:ext>
            </a:extLst>
          </a:blip>
          <a:srcRect b="31325"/>
          <a:stretch>
            <a:fillRect/>
          </a:stretch>
        </p:blipFill>
        <p:spPr>
          <a:xfrm rot="0">
            <a:off x="7639050" y="4904105"/>
            <a:ext cx="9575165" cy="2413000"/>
          </a:xfrm>
          <a:prstGeom prst="rect"/>
          <a:noFill/>
          <a:ln w="9525" cap="flat" cmpd="sng">
            <a:solidFill>
              <a:schemeClr val="tx1">
                <a:alpha val="100000"/>
              </a:schemeClr>
            </a:solidFill>
            <a:prstDash val="solid"/>
            <a:round/>
          </a:ln>
        </p:spPr>
      </p:pic>
      <p:sp>
        <p:nvSpPr>
          <p:cNvPr id="36" name="Rect 0"/>
          <p:cNvSpPr txBox="1">
            <a:spLocks/>
          </p:cNvSpPr>
          <p:nvPr/>
        </p:nvSpPr>
        <p:spPr>
          <a:xfrm rot="0">
            <a:off x="898525" y="7401560"/>
            <a:ext cx="6482080" cy="556260"/>
          </a:xfrm>
          <a:prstGeom prst="rect"/>
          <a:noFill/>
        </p:spPr>
        <p:txBody>
          <a:bodyPr wrap="square" lIns="0" tIns="0" rIns="0" bIns="0" numCol="1" vert="horz" anchor="t">
            <a:noAutofit/>
          </a:bodyPr>
          <a:lstStyle/>
          <a:p>
            <a:pPr marL="0" indent="0" algn="ctr" latinLnBrk="0" hangingPunct="1">
              <a:buFontTx/>
              <a:buNone/>
            </a:pPr>
            <a:r>
              <a:rPr lang="ko-KR" sz="1800" b="1">
                <a:latin typeface="Calibri" charset="0"/>
                <a:ea typeface="Calibri" charset="0"/>
              </a:rPr>
              <a:t>IPSet rule을 추가한 WAF 확인</a:t>
            </a:r>
            <a:endParaRPr lang="ko-KR" altLang="en-US" sz="1800" b="1">
              <a:latin typeface="Calibri" charset="0"/>
              <a:ea typeface="Calibri" charset="0"/>
            </a:endParaRPr>
          </a:p>
          <a:p>
            <a:pPr marL="0" indent="0" algn="ctr" latinLnBrk="0" hangingPunct="1">
              <a:buFontTx/>
              <a:buNone/>
            </a:pPr>
            <a:r>
              <a:rPr lang="ko-KR" sz="1800" b="1">
                <a:latin typeface="Calibri" charset="0"/>
                <a:ea typeface="Calibri" charset="0"/>
              </a:rPr>
              <a:t>( </a:t>
            </a:r>
            <a:r>
              <a:rPr lang="ko-KR" b="1"/>
              <a:t>aws-waf-logs-nginx )</a:t>
            </a:r>
            <a:endParaRPr lang="ko-KR" altLang="en-US" b="1"/>
          </a:p>
        </p:txBody>
      </p:sp>
      <p:sp>
        <p:nvSpPr>
          <p:cNvPr id="37" name="Rect 0"/>
          <p:cNvSpPr txBox="1">
            <a:spLocks/>
          </p:cNvSpPr>
          <p:nvPr/>
        </p:nvSpPr>
        <p:spPr>
          <a:xfrm rot="0">
            <a:off x="9439275" y="7381240"/>
            <a:ext cx="6482080" cy="556260"/>
          </a:xfrm>
          <a:prstGeom prst="rect"/>
          <a:noFill/>
        </p:spPr>
        <p:txBody>
          <a:bodyPr wrap="square" lIns="0" tIns="0" rIns="0" bIns="0" numCol="1" vert="horz" anchor="t">
            <a:noAutofit/>
          </a:bodyPr>
          <a:lstStyle/>
          <a:p>
            <a:pPr marL="0" indent="0" algn="ctr" latinLnBrk="0" hangingPunct="1">
              <a:buFontTx/>
              <a:buNone/>
            </a:pPr>
            <a:r>
              <a:rPr lang="ko-KR" sz="1800" b="1">
                <a:latin typeface="Calibri" charset="0"/>
                <a:ea typeface="Calibri" charset="0"/>
              </a:rPr>
              <a:t>IPSet rule 적용 확인</a:t>
            </a:r>
            <a:endParaRPr lang="ko-KR" altLang="en-US" sz="1800" b="1">
              <a:latin typeface="Calibri" charset="0"/>
              <a:ea typeface="Calibri" charset="0"/>
            </a:endParaRPr>
          </a:p>
          <a:p>
            <a:pPr marL="0" indent="0" algn="ctr" latinLnBrk="0" hangingPunct="1">
              <a:buFontTx/>
              <a:buNone/>
            </a:pPr>
            <a:r>
              <a:rPr lang="ko-KR" sz="1800" b="1">
                <a:latin typeface="Calibri" charset="0"/>
                <a:ea typeface="Calibri" charset="0"/>
              </a:rPr>
              <a:t>( </a:t>
            </a:r>
            <a:r>
              <a:rPr lang="ko-KR" b="1"/>
              <a:t>사용자 PC, </a:t>
            </a:r>
            <a:r>
              <a:rPr lang="ko-KR" sz="1800" b="1">
                <a:latin typeface="Calibri" charset="0"/>
                <a:ea typeface="Calibri" charset="0"/>
              </a:rPr>
              <a:t>VEC-PRD-VPC-DB-PRI-2A</a:t>
            </a:r>
            <a:r>
              <a:rPr lang="ko-KR" b="1"/>
              <a:t> )</a:t>
            </a:r>
            <a:endParaRPr lang="ko-KR" altLang="en-US" b="1"/>
          </a:p>
        </p:txBody>
      </p:sp>
      <p:sp>
        <p:nvSpPr>
          <p:cNvPr id="38" name="도형 56"/>
          <p:cNvSpPr>
            <a:spLocks/>
          </p:cNvSpPr>
          <p:nvPr/>
        </p:nvSpPr>
        <p:spPr>
          <a:xfrm rot="0">
            <a:off x="8401685" y="4882515"/>
            <a:ext cx="1758315" cy="27178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010" cy="573405"/>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5</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추가 사항</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0725"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Private link 분석</a:t>
            </a:r>
            <a:endParaRPr lang="ko-KR" altLang="en-US" sz="2500">
              <a:solidFill>
                <a:srgbClr val="000000"/>
              </a:solidFill>
              <a:latin typeface="Noto Sans" charset="0"/>
              <a:ea typeface="Noto Sans" charset="0"/>
              <a:cs typeface="Noto Sans" charset="0"/>
            </a:endParaRPr>
          </a:p>
        </p:txBody>
      </p:sp>
      <p:sp>
        <p:nvSpPr>
          <p:cNvPr id="20" name="Rect 0"/>
          <p:cNvSpPr txBox="1">
            <a:spLocks/>
          </p:cNvSpPr>
          <p:nvPr/>
        </p:nvSpPr>
        <p:spPr>
          <a:xfrm>
            <a:off x="881380" y="1351280"/>
            <a:ext cx="10139680" cy="318135"/>
          </a:xfrm>
          <a:prstGeom prst="rect">
            <a:avLst/>
          </a:prstGeom>
        </p:spPr>
        <p:txBody>
          <a:bodyPr vert="horz" wrap="square" lIns="0" tIns="0" rIns="0" bIns="0" numCol="1" rtlCol="1" anchor="t">
            <a:spAutoFit/>
          </a:bodyPr>
          <a:lstStyle/>
          <a:p>
            <a:pPr marL="0" indent="0" algn="just" latinLnBrk="0">
              <a:lnSpc>
                <a:spcPts val="2500"/>
              </a:lnSpc>
              <a:buFontTx/>
              <a:buNone/>
            </a:pPr>
            <a:r>
              <a:rPr lang="ko-KR" sz="3600">
                <a:solidFill>
                  <a:srgbClr val="000000"/>
                </a:solidFill>
                <a:latin typeface="Noto Sans" charset="0"/>
                <a:ea typeface="Noto Sans" charset="0"/>
                <a:cs typeface="Noto Sans" charset="0"/>
              </a:rPr>
              <a:t>VPC Endpoint Type ( Interface VS Gateway )</a:t>
            </a:r>
            <a:endParaRPr lang="ko-KR" altLang="en-US" sz="3600">
              <a:solidFill>
                <a:srgbClr val="000000"/>
              </a:solidFill>
              <a:latin typeface="Noto Sans" charset="0"/>
              <a:ea typeface="Noto Sans" charset="0"/>
              <a:cs typeface="Noto Sans" charset="0"/>
            </a:endParaRPr>
          </a:p>
        </p:txBody>
      </p:sp>
      <p:graphicFrame>
        <p:nvGraphicFramePr>
          <p:cNvPr id="21" name="표 2"/>
          <p:cNvGraphicFramePr>
            <a:graphicFrameLocks noGrp="1"/>
          </p:cNvGraphicFramePr>
          <p:nvPr/>
        </p:nvGraphicFramePr>
        <p:xfrm>
          <a:off x="1301750" y="2761615"/>
          <a:ext cx="15729585" cy="4146550"/>
        </p:xfrm>
        <a:graphic>
          <a:graphicData uri="http://schemas.openxmlformats.org/drawingml/2006/table">
            <a:tbl>
              <a:tblPr firstRow="1" bandRow="1">
                <a:tableStyleId>{D7AC3CCA-C797-4891-BE02-D94E43425B78}</a:tableStyleId>
              </a:tblPr>
              <a:tblGrid>
                <a:gridCol w="2053590"/>
                <a:gridCol w="6837680"/>
                <a:gridCol w="6838315"/>
              </a:tblGrid>
              <a:tr h="403225">
                <a:tc>
                  <a:txBody>
                    <a:bodyPr/>
                    <a:lstStyle/>
                    <a:p>
                      <a:pPr marL="0" indent="0" algn="ctr" latinLnBrk="0" hangingPunct="1" lvl="1">
                        <a:buFontTx/>
                        <a:buNone/>
                      </a:pPr>
                      <a:r>
                        <a:rPr lang="ko-KR" sz="1800" kern="1200" i="0" b="1">
                          <a:solidFill>
                            <a:schemeClr val="dk1"/>
                          </a:solidFill>
                          <a:latin typeface="맑은 고딕" charset="0"/>
                          <a:ea typeface="맑은 고딕" charset="0"/>
                        </a:rPr>
                        <a:t>구분</a:t>
                      </a:r>
                      <a:endParaRPr lang="ko-KR" altLang="en-US" sz="1800" kern="1200" i="0" b="1">
                        <a:solidFill>
                          <a:schemeClr val="dk1"/>
                        </a:solidFill>
                        <a:latin typeface="맑은 고딕" charset="0"/>
                        <a:ea typeface="맑은 고딕" charset="0"/>
                      </a:endParaRPr>
                    </a:p>
                  </a:txBody>
                  <a:tcPr marL="90170" marR="90170" marT="46990" marB="46990" anchor="ctr"/>
                </a:tc>
                <a:tc>
                  <a:txBody>
                    <a:bodyPr/>
                    <a:lstStyle/>
                    <a:p>
                      <a:pPr marL="0" indent="0" algn="ctr" latinLnBrk="0" hangingPunct="1" lvl="1">
                        <a:buFontTx/>
                        <a:buNone/>
                      </a:pPr>
                      <a:r>
                        <a:rPr lang="ko-KR" sz="1800" kern="1200" i="0" b="1">
                          <a:solidFill>
                            <a:schemeClr val="dk1"/>
                          </a:solidFill>
                          <a:latin typeface="맑은 고딕" charset="0"/>
                          <a:ea typeface="맑은 고딕" charset="0"/>
                        </a:rPr>
                        <a:t>Interface Endpoint</a:t>
                      </a:r>
                      <a:endParaRPr lang="ko-KR" altLang="en-US" sz="1800" kern="1200" i="0" b="1">
                        <a:solidFill>
                          <a:schemeClr val="dk1"/>
                        </a:solidFill>
                        <a:latin typeface="맑은 고딕" charset="0"/>
                        <a:ea typeface="맑은 고딕" charset="0"/>
                      </a:endParaRPr>
                    </a:p>
                  </a:txBody>
                  <a:tcPr marL="90170" marR="90170" marT="46990" marB="46990" anchor="ctr"/>
                </a:tc>
                <a:tc>
                  <a:txBody>
                    <a:bodyPr/>
                    <a:lstStyle/>
                    <a:p>
                      <a:pPr marL="0" indent="0" algn="ctr" latinLnBrk="0" hangingPunct="1" lvl="1">
                        <a:buFontTx/>
                        <a:buNone/>
                      </a:pPr>
                      <a:r>
                        <a:rPr lang="ko-KR" sz="1800" kern="1200" i="0" b="1">
                          <a:solidFill>
                            <a:schemeClr val="dk1"/>
                          </a:solidFill>
                          <a:latin typeface="맑은 고딕" charset="0"/>
                          <a:ea typeface="맑은 고딕" charset="0"/>
                        </a:rPr>
                        <a:t>Gateway Endpoint</a:t>
                      </a:r>
                      <a:endParaRPr lang="ko-KR" altLang="en-US" sz="1800" kern="1200" i="0" b="1">
                        <a:solidFill>
                          <a:schemeClr val="dk1"/>
                        </a:solidFill>
                        <a:latin typeface="맑은 고딕" charset="0"/>
                        <a:ea typeface="맑은 고딕" charset="0"/>
                      </a:endParaRPr>
                    </a:p>
                  </a:txBody>
                  <a:tcPr marL="90170" marR="90170" marT="46990" marB="46990" anchor="ctr"/>
                </a:tc>
              </a:tr>
              <a:tr h="746125">
                <a:tc>
                  <a:txBody>
                    <a:bodyPr/>
                    <a:lstStyle/>
                    <a:p>
                      <a:pPr marL="0" indent="0" algn="ctr" latinLnBrk="0" hangingPunct="1" lvl="1">
                        <a:buFontTx/>
                        <a:buNone/>
                      </a:pPr>
                      <a:r>
                        <a:rPr sz="1800" kern="1200" i="0" b="0">
                          <a:solidFill>
                            <a:srgbClr val="212529"/>
                          </a:solidFill>
                          <a:latin typeface="Helvetica Neue" charset="0"/>
                          <a:ea typeface="Malgun Gothic" charset="0"/>
                        </a:rPr>
                        <a:t>구현 방식</a:t>
                      </a:r>
                      <a:endParaRPr lang="ko-KR" altLang="en-US" sz="1800" kern="1200" i="0" b="0">
                        <a:solidFill>
                          <a:srgbClr val="212529"/>
                        </a:solidFill>
                        <a:latin typeface="Helvetica Neue" charset="0"/>
                        <a:ea typeface="Malgun Gothic" charset="0"/>
                      </a:endParaRPr>
                    </a:p>
                  </a:txBody>
                  <a:tcPr marL="90170" marR="90170" marT="46990" marB="46990" anchor="ctr">
                    <a:noFill/>
                  </a:tcPr>
                </a:tc>
                <a:tc>
                  <a:txBody>
                    <a:bodyPr/>
                    <a:lstStyle/>
                    <a:p>
                      <a:pPr marL="254000" indent="-254000" algn="ctr" latinLnBrk="0" hangingPunct="1" lvl="1">
                        <a:buFontTx/>
                        <a:buNone/>
                      </a:pPr>
                      <a:r>
                        <a:rPr sz="1800" kern="1200" i="0" b="0">
                          <a:solidFill>
                            <a:srgbClr val="212529"/>
                          </a:solidFill>
                          <a:latin typeface="Helvetica Neue" charset="0"/>
                          <a:ea typeface="Malgun Gothic" charset="0"/>
                        </a:rPr>
                        <a:t>탄력적 네트워크 인터페이스(ENI)</a:t>
                      </a:r>
                      <a:endParaRPr lang="ko-KR" altLang="en-US" sz="1800" kern="1200" i="0" b="0">
                        <a:solidFill>
                          <a:srgbClr val="212529"/>
                        </a:solidFill>
                        <a:latin typeface="Helvetica Neue" charset="0"/>
                        <a:ea typeface="Malgun Gothic" charset="0"/>
                      </a:endParaRPr>
                    </a:p>
                  </a:txBody>
                  <a:tcPr marL="90170" marR="90170" marT="46990" marB="46990" anchor="ctr">
                    <a:noFill/>
                  </a:tcPr>
                </a:tc>
                <a:tc>
                  <a:txBody>
                    <a:bodyPr/>
                    <a:lstStyle/>
                    <a:p>
                      <a:pPr marL="254000" indent="-254000" algn="ctr" latinLnBrk="0" hangingPunct="1" lvl="1">
                        <a:buFontTx/>
                        <a:buNone/>
                      </a:pPr>
                      <a:r>
                        <a:rPr sz="1800" kern="1200" i="0" b="0">
                          <a:solidFill>
                            <a:srgbClr val="212529"/>
                          </a:solidFill>
                          <a:latin typeface="Helvetica Neue" charset="0"/>
                          <a:ea typeface="Malgun Gothic" charset="0"/>
                        </a:rPr>
                        <a:t>라우팅 테이블 항목</a:t>
                      </a:r>
                      <a:endParaRPr lang="ko-KR" altLang="en-US" sz="1800" kern="1200" i="0" b="0">
                        <a:solidFill>
                          <a:srgbClr val="212529"/>
                        </a:solidFill>
                        <a:latin typeface="Helvetica Neue" charset="0"/>
                        <a:ea typeface="Malgun Gothic" charset="0"/>
                      </a:endParaRPr>
                    </a:p>
                  </a:txBody>
                  <a:tcPr marL="90170" marR="90170" marT="46990" marB="46990" anchor="ctr">
                    <a:noFill/>
                  </a:tcPr>
                </a:tc>
              </a:tr>
              <a:tr h="746125">
                <a:tc>
                  <a:txBody>
                    <a:bodyPr/>
                    <a:lstStyle/>
                    <a:p>
                      <a:pPr marL="0" indent="0" algn="ctr" latinLnBrk="0" hangingPunct="1" lvl="1">
                        <a:buFontTx/>
                        <a:buNone/>
                      </a:pPr>
                      <a:r>
                        <a:rPr sz="1800" kern="1200" i="0" b="0">
                          <a:solidFill>
                            <a:srgbClr val="212529"/>
                          </a:solidFill>
                          <a:latin typeface="Helvetica Neue" charset="0"/>
                          <a:ea typeface="Malgun Gothic" charset="0"/>
                        </a:rPr>
                        <a:t>지원 서비스</a:t>
                      </a:r>
                      <a:endParaRPr lang="ko-KR" altLang="en-US" sz="1800" kern="1200" i="0" b="0">
                        <a:solidFill>
                          <a:srgbClr val="212529"/>
                        </a:solidFill>
                        <a:latin typeface="Helvetica Neue" charset="0"/>
                        <a:ea typeface="Malgun Gothic" charset="0"/>
                      </a:endParaRPr>
                    </a:p>
                  </a:txBody>
                  <a:tcPr marL="90170" marR="90170" marT="46990" marB="46990" anchor="ctr">
                    <a:noFill/>
                  </a:tcPr>
                </a:tc>
                <a:tc>
                  <a:txBody>
                    <a:bodyPr/>
                    <a:lstStyle/>
                    <a:p>
                      <a:pPr marL="254000" indent="-254000" algn="ctr" latinLnBrk="0" hangingPunct="1" lvl="1">
                        <a:buFontTx/>
                        <a:buNone/>
                      </a:pPr>
                      <a:r>
                        <a:rPr sz="1800" kern="1200" i="0" b="0">
                          <a:solidFill>
                            <a:srgbClr val="212529"/>
                          </a:solidFill>
                          <a:latin typeface="Helvetica Neue" charset="0"/>
                          <a:ea typeface="Malgun Gothic" charset="0"/>
                        </a:rPr>
                        <a:t>대부분의 AWS 서비스</a:t>
                      </a:r>
                      <a:endParaRPr lang="ko-KR" altLang="en-US" sz="1800" kern="1200" i="0" b="0">
                        <a:solidFill>
                          <a:srgbClr val="212529"/>
                        </a:solidFill>
                        <a:latin typeface="Helvetica Neue" charset="0"/>
                        <a:ea typeface="Malgun Gothic" charset="0"/>
                      </a:endParaRPr>
                    </a:p>
                  </a:txBody>
                  <a:tcPr marL="90170" marR="90170" marT="46990" marB="46990" anchor="ctr">
                    <a:noFill/>
                  </a:tcPr>
                </a:tc>
                <a:tc>
                  <a:txBody>
                    <a:bodyPr/>
                    <a:lstStyle/>
                    <a:p>
                      <a:pPr marL="254000" indent="-254000" algn="ctr" latinLnBrk="0" hangingPunct="1" lvl="1">
                        <a:buFontTx/>
                        <a:buNone/>
                      </a:pPr>
                      <a:r>
                        <a:rPr sz="1800" kern="1200" i="0" b="0">
                          <a:solidFill>
                            <a:srgbClr val="212529"/>
                          </a:solidFill>
                          <a:latin typeface="Helvetica Neue" charset="0"/>
                          <a:ea typeface="Malgun Gothic" charset="0"/>
                        </a:rPr>
                        <a:t>Amazon S3, DynamoDB</a:t>
                      </a:r>
                      <a:endParaRPr lang="ko-KR" altLang="en-US" sz="1800" kern="1200" i="0" b="0">
                        <a:solidFill>
                          <a:srgbClr val="212529"/>
                        </a:solidFill>
                        <a:latin typeface="Helvetica Neue" charset="0"/>
                        <a:ea typeface="Malgun Gothic" charset="0"/>
                      </a:endParaRPr>
                    </a:p>
                  </a:txBody>
                  <a:tcPr marL="90170" marR="90170" marT="46990" marB="46990" anchor="ctr">
                    <a:noFill/>
                  </a:tcPr>
                </a:tc>
              </a:tr>
              <a:tr h="758825">
                <a:tc>
                  <a:txBody>
                    <a:bodyPr/>
                    <a:lstStyle/>
                    <a:p>
                      <a:pPr marL="0" indent="0" algn="ctr" latinLnBrk="0" hangingPunct="1" lvl="1">
                        <a:buFontTx/>
                        <a:buNone/>
                      </a:pPr>
                      <a:r>
                        <a:rPr sz="1800" kern="1200" i="0" b="0">
                          <a:solidFill>
                            <a:srgbClr val="212529"/>
                          </a:solidFill>
                          <a:latin typeface="Helvetica Neue" charset="0"/>
                          <a:ea typeface="Malgun Gothic" charset="0"/>
                        </a:rPr>
                        <a:t>라우팅 </a:t>
                      </a:r>
                      <a:endParaRPr lang="ko-KR" altLang="en-US" sz="1800" kern="1200" i="0" b="0">
                        <a:solidFill>
                          <a:srgbClr val="212529"/>
                        </a:solidFill>
                        <a:latin typeface="Helvetica Neue" charset="0"/>
                        <a:ea typeface="Malgun Gothic" charset="0"/>
                      </a:endParaRPr>
                    </a:p>
                  </a:txBody>
                  <a:tcPr marL="90170" marR="90170" marT="46990" marB="46990" anchor="ctr">
                    <a:noFill/>
                  </a:tcPr>
                </a:tc>
                <a:tc>
                  <a:txBody>
                    <a:bodyPr/>
                    <a:lstStyle/>
                    <a:p>
                      <a:pPr marL="254000" indent="-254000" algn="ctr" latinLnBrk="0" hangingPunct="1" lvl="1">
                        <a:buFontTx/>
                        <a:buNone/>
                      </a:pPr>
                      <a:r>
                        <a:rPr sz="1800" kern="1200" i="0" b="0">
                          <a:solidFill>
                            <a:srgbClr val="212529"/>
                          </a:solidFill>
                          <a:latin typeface="Helvetica Neue" charset="0"/>
                          <a:ea typeface="Malgun Gothic" charset="0"/>
                        </a:rPr>
                        <a:t>ENI를 통한 직접 통신</a:t>
                      </a:r>
                      <a:endParaRPr lang="ko-KR" altLang="en-US" sz="1800" kern="1200" i="0" b="0">
                        <a:solidFill>
                          <a:srgbClr val="212529"/>
                        </a:solidFill>
                        <a:latin typeface="Helvetica Neue" charset="0"/>
                        <a:ea typeface="Malgun Gothic" charset="0"/>
                      </a:endParaRPr>
                    </a:p>
                  </a:txBody>
                  <a:tcPr marL="90170" marR="90170" marT="46990" marB="46990" anchor="ctr">
                    <a:noFill/>
                  </a:tcPr>
                </a:tc>
                <a:tc>
                  <a:txBody>
                    <a:bodyPr/>
                    <a:lstStyle/>
                    <a:p>
                      <a:pPr marL="254000" indent="-254000" algn="ctr" latinLnBrk="0" hangingPunct="1" lvl="1">
                        <a:buFontTx/>
                        <a:buNone/>
                      </a:pPr>
                      <a:r>
                        <a:rPr sz="1800" kern="1200" i="0" b="0">
                          <a:solidFill>
                            <a:srgbClr val="212529"/>
                          </a:solidFill>
                          <a:latin typeface="Helvetica Neue" charset="0"/>
                          <a:ea typeface="Malgun Gothic" charset="0"/>
                        </a:rPr>
                        <a:t>라우팅 테이블 항목</a:t>
                      </a:r>
                      <a:endParaRPr lang="ko-KR" altLang="en-US" sz="1800" kern="1200" i="0" b="0">
                        <a:solidFill>
                          <a:srgbClr val="212529"/>
                        </a:solidFill>
                        <a:latin typeface="Helvetica Neue" charset="0"/>
                        <a:ea typeface="Malgun Gothic" charset="0"/>
                      </a:endParaRPr>
                    </a:p>
                  </a:txBody>
                  <a:tcPr marL="90170" marR="90170" marT="46990" marB="46990" anchor="ctr">
                    <a:noFill/>
                  </a:tcPr>
                </a:tc>
              </a:tr>
              <a:tr h="746125">
                <a:tc>
                  <a:txBody>
                    <a:bodyPr/>
                    <a:lstStyle/>
                    <a:p>
                      <a:pPr marL="0" indent="0" algn="ctr" latinLnBrk="0" hangingPunct="1" lvl="1">
                        <a:buFontTx/>
                        <a:buNone/>
                      </a:pPr>
                      <a:r>
                        <a:rPr sz="1800" kern="1200" i="0" b="0">
                          <a:solidFill>
                            <a:srgbClr val="212529"/>
                          </a:solidFill>
                          <a:latin typeface="Helvetica Neue" charset="0"/>
                          <a:ea typeface="Malgun Gothic" charset="0"/>
                        </a:rPr>
                        <a:t>비용 </a:t>
                      </a:r>
                      <a:endParaRPr lang="ko-KR" altLang="en-US" sz="1800" kern="1200" i="0" b="0">
                        <a:solidFill>
                          <a:srgbClr val="212529"/>
                        </a:solidFill>
                        <a:latin typeface="Helvetica Neue" charset="0"/>
                        <a:ea typeface="Malgun Gothic" charset="0"/>
                      </a:endParaRPr>
                    </a:p>
                  </a:txBody>
                  <a:tcPr marL="90170" marR="90170" marT="46990" marB="46990" anchor="ctr">
                    <a:noFill/>
                  </a:tcPr>
                </a:tc>
                <a:tc>
                  <a:txBody>
                    <a:bodyPr/>
                    <a:lstStyle/>
                    <a:p>
                      <a:pPr marL="254000" indent="-254000" algn="ctr" latinLnBrk="0" hangingPunct="1" lvl="1">
                        <a:buFontTx/>
                        <a:buNone/>
                      </a:pPr>
                      <a:r>
                        <a:rPr sz="1800" kern="1200" i="0" b="0">
                          <a:solidFill>
                            <a:srgbClr val="212529"/>
                          </a:solidFill>
                          <a:latin typeface="Helvetica Neue" charset="0"/>
                          <a:ea typeface="Malgun Gothic" charset="0"/>
                        </a:rPr>
                        <a:t>시간당 요금 + 데이터 처리 요금</a:t>
                      </a:r>
                      <a:endParaRPr lang="ko-KR" altLang="en-US" sz="1800" kern="1200" i="0" b="0">
                        <a:solidFill>
                          <a:srgbClr val="212529"/>
                        </a:solidFill>
                        <a:latin typeface="Helvetica Neue" charset="0"/>
                        <a:ea typeface="Malgun Gothic" charset="0"/>
                      </a:endParaRPr>
                    </a:p>
                  </a:txBody>
                  <a:tcPr marL="90170" marR="90170" marT="46990" marB="46990" anchor="ctr">
                    <a:noFill/>
                  </a:tcPr>
                </a:tc>
                <a:tc>
                  <a:txBody>
                    <a:bodyPr/>
                    <a:lstStyle/>
                    <a:p>
                      <a:pPr marL="254000" indent="-254000" algn="ctr" latinLnBrk="0" hangingPunct="1" lvl="1">
                        <a:buFontTx/>
                        <a:buNone/>
                      </a:pPr>
                      <a:r>
                        <a:rPr sz="1800" kern="1200" i="0" b="0">
                          <a:solidFill>
                            <a:srgbClr val="212529"/>
                          </a:solidFill>
                          <a:latin typeface="Helvetica Neue" charset="0"/>
                          <a:ea typeface="Malgun Gothic" charset="0"/>
                        </a:rPr>
                        <a:t>무료 사용 (데이터 전송 비용만 발생)</a:t>
                      </a:r>
                      <a:endParaRPr lang="ko-KR" altLang="en-US" sz="1800" kern="1200" i="0" b="0">
                        <a:solidFill>
                          <a:srgbClr val="212529"/>
                        </a:solidFill>
                        <a:latin typeface="Helvetica Neue" charset="0"/>
                        <a:ea typeface="Malgun Gothic" charset="0"/>
                      </a:endParaRPr>
                    </a:p>
                  </a:txBody>
                  <a:tcPr marL="90170" marR="90170" marT="46990" marB="46990" anchor="ctr">
                    <a:noFill/>
                  </a:tcPr>
                </a:tc>
              </a:tr>
              <a:tr h="746125">
                <a:tc>
                  <a:txBody>
                    <a:bodyPr/>
                    <a:lstStyle/>
                    <a:p>
                      <a:pPr marL="0" indent="0" algn="ctr" latinLnBrk="0" hangingPunct="1" lvl="1">
                        <a:buFontTx/>
                        <a:buNone/>
                      </a:pPr>
                      <a:r>
                        <a:rPr sz="1800" kern="1200" i="0" b="0">
                          <a:solidFill>
                            <a:srgbClr val="212529"/>
                          </a:solidFill>
                          <a:latin typeface="Helvetica Neue" charset="0"/>
                          <a:ea typeface="Malgun Gothic" charset="0"/>
                        </a:rPr>
                        <a:t>보안 </a:t>
                      </a:r>
                      <a:endParaRPr lang="ko-KR" altLang="en-US" sz="1800" kern="1200" i="0" b="0">
                        <a:solidFill>
                          <a:srgbClr val="212529"/>
                        </a:solidFill>
                        <a:latin typeface="Helvetica Neue" charset="0"/>
                        <a:ea typeface="Malgun Gothic" charset="0"/>
                      </a:endParaRPr>
                    </a:p>
                  </a:txBody>
                  <a:tcPr marL="90170" marR="90170" marT="46990" marB="46990" anchor="ctr">
                    <a:noFill/>
                  </a:tcPr>
                </a:tc>
                <a:tc>
                  <a:txBody>
                    <a:bodyPr/>
                    <a:lstStyle/>
                    <a:p>
                      <a:pPr marL="254000" indent="-254000" algn="ctr" latinLnBrk="0" hangingPunct="1" lvl="1">
                        <a:buFontTx/>
                        <a:buNone/>
                      </a:pPr>
                      <a:r>
                        <a:rPr sz="1800" kern="1200" i="0" b="0">
                          <a:solidFill>
                            <a:srgbClr val="212529"/>
                          </a:solidFill>
                          <a:latin typeface="Helvetica Neue" charset="0"/>
                          <a:ea typeface="Malgun Gothic" charset="0"/>
                        </a:rPr>
                        <a:t>보안 </a:t>
                      </a:r>
                      <a:r>
                        <a:rPr sz="1800" kern="1200" i="0" b="0">
                          <a:solidFill>
                            <a:srgbClr val="212529"/>
                          </a:solidFill>
                          <a:latin typeface="Helvetica Neue" charset="0"/>
                          <a:ea typeface="Malgun Gothic" charset="0"/>
                        </a:rPr>
                        <a:t>그룹 사용 가능</a:t>
                      </a:r>
                      <a:endParaRPr lang="ko-KR" altLang="en-US" sz="1800" kern="1200" i="0" b="0">
                        <a:solidFill>
                          <a:srgbClr val="212529"/>
                        </a:solidFill>
                        <a:latin typeface="Helvetica Neue" charset="0"/>
                        <a:ea typeface="Malgun Gothic" charset="0"/>
                      </a:endParaRPr>
                    </a:p>
                  </a:txBody>
                  <a:tcPr marL="90170" marR="90170" marT="46990" marB="46990" anchor="ctr">
                    <a:noFill/>
                  </a:tcPr>
                </a:tc>
                <a:tc>
                  <a:txBody>
                    <a:bodyPr/>
                    <a:lstStyle/>
                    <a:p>
                      <a:pPr marL="254000" indent="-254000" algn="ctr" latinLnBrk="0" hangingPunct="1" lvl="1">
                        <a:buFontTx/>
                        <a:buNone/>
                      </a:pPr>
                      <a:r>
                        <a:rPr sz="1800" kern="1200" i="0" b="0">
                          <a:solidFill>
                            <a:srgbClr val="212529"/>
                          </a:solidFill>
                          <a:latin typeface="Helvetica Neue" charset="0"/>
                          <a:ea typeface="Malgun Gothic" charset="0"/>
                        </a:rPr>
                        <a:t>정책을 통해 액세스 제어</a:t>
                      </a:r>
                      <a:endParaRPr lang="ko-KR" altLang="en-US" sz="1800" kern="1200" i="0" b="0">
                        <a:solidFill>
                          <a:srgbClr val="212529"/>
                        </a:solidFill>
                        <a:latin typeface="Helvetica Neue" charset="0"/>
                        <a:ea typeface="Malgun Gothic" charset="0"/>
                      </a:endParaRPr>
                    </a:p>
                  </a:txBody>
                  <a:tcPr marL="90170" marR="90170" marT="46990" marB="46990" anchor="ctr">
                    <a:noFill/>
                  </a:tcPr>
                </a:tc>
              </a:tr>
            </a:tbl>
          </a:graphicData>
        </a:graphic>
      </p:graphicFrame>
      <p:sp>
        <p:nvSpPr>
          <p:cNvPr id="22" name="텍스트 상자 3"/>
          <p:cNvSpPr txBox="1">
            <a:spLocks/>
          </p:cNvSpPr>
          <p:nvPr/>
        </p:nvSpPr>
        <p:spPr>
          <a:xfrm>
            <a:off x="796925" y="7651750"/>
            <a:ext cx="16655415" cy="1730375"/>
          </a:xfrm>
          <a:prstGeom prst="rect">
            <a:avLst/>
          </a:prstGeom>
        </p:spPr>
        <p:txBody>
          <a:bodyPr vert="horz" wrap="square" lIns="0" tIns="0" rIns="0" bIns="0" numCol="1" rtlCol="1" anchor="t">
            <a:spAutoFit/>
          </a:bodyPr>
          <a:lstStyle/>
          <a:p>
            <a:pPr marL="0" indent="0" latinLnBrk="0">
              <a:lnSpc>
                <a:spcPct val="150000"/>
              </a:lnSpc>
              <a:buFontTx/>
              <a:buNone/>
            </a:pPr>
            <a:r>
              <a:rPr sz="2500"/>
              <a:t>Interface Endpoint와 Gateway Endpoint를 비교하면, Interface Endpoint는 ENI를 통해 대부분의 AWS 서비스와 직접 통신하며 비용이 발생하는 반면, Gateway Endpoint는 라우팅 테이블을 통해 Amazon S3와 DynamoDB에 무료로 접근하며, 보안 그룹과 정책을 통해 각각 보안을 관리</a:t>
            </a:r>
            <a:endParaRPr lang="ko-KR" altLang="en-US" sz="25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020" cy="127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020" cy="127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89375" cy="57277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5</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추가 사항</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009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Private link 아키텍쳐 설계 </a:t>
            </a:r>
            <a:endParaRPr lang="ko-KR" altLang="en-US" sz="2500">
              <a:solidFill>
                <a:srgbClr val="000000"/>
              </a:solidFill>
              <a:latin typeface="Noto Sans" charset="0"/>
              <a:ea typeface="Noto Sans" charset="0"/>
              <a:cs typeface="Noto Sans" charset="0"/>
            </a:endParaRPr>
          </a:p>
        </p:txBody>
      </p:sp>
      <p:pic>
        <p:nvPicPr>
          <p:cNvPr id="21" name="그림 293"/>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885190" y="2750185"/>
            <a:ext cx="16603345" cy="547751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010" cy="573405"/>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5</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추가 사항</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0725"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Private link 분석</a:t>
            </a:r>
            <a:endParaRPr lang="ko-KR" altLang="en-US" sz="2500">
              <a:solidFill>
                <a:srgbClr val="000000"/>
              </a:solidFill>
              <a:latin typeface="Noto Sans" charset="0"/>
              <a:ea typeface="Noto Sans" charset="0"/>
              <a:cs typeface="Noto Sans" charset="0"/>
            </a:endParaRPr>
          </a:p>
        </p:txBody>
      </p:sp>
      <p:graphicFrame>
        <p:nvGraphicFramePr>
          <p:cNvPr id="21" name="Table 3"/>
          <p:cNvGraphicFramePr>
            <a:graphicFrameLocks noGrp="1"/>
          </p:cNvGraphicFramePr>
          <p:nvPr/>
        </p:nvGraphicFramePr>
        <p:xfrm>
          <a:off x="1275080" y="2473325"/>
          <a:ext cx="15729585" cy="4930775"/>
        </p:xfrm>
        <a:graphic>
          <a:graphicData uri="http://schemas.openxmlformats.org/drawingml/2006/table">
            <a:tbl>
              <a:tblPr firstRow="1" bandRow="1">
                <a:tableStyleId>{D7AC3CCA-C797-4891-BE02-D94E43425B78}</a:tableStyleId>
              </a:tblPr>
              <a:tblGrid>
                <a:gridCol w="1431290">
                  <a:extLst>
                    <a:ext uri="{9D8B030D-6E8A-4147-A177-3AD203B41FA5}">
                      <a16:colId xmlns:a16="http://schemas.microsoft.com/office/drawing/2014/main" val="20000"/>
                    </a:ext>
                  </a:extLst>
                </a:gridCol>
                <a:gridCol w="4765675">
                  <a:extLst>
                    <a:ext uri="{9D8B030D-6E8A-4147-A177-3AD203B41FA5}">
                      <a16:colId xmlns:a16="http://schemas.microsoft.com/office/drawing/2014/main" val="20001"/>
                    </a:ext>
                  </a:extLst>
                </a:gridCol>
                <a:gridCol w="4766310">
                  <a:extLst>
                    <a:ext uri="{9D8B030D-6E8A-4147-A177-3AD203B41FA5}">
                      <a16:colId xmlns:a16="http://schemas.microsoft.com/office/drawing/2014/main" val="20002"/>
                    </a:ext>
                  </a:extLst>
                </a:gridCol>
                <a:gridCol w="4766310">
                  <a:extLst>
                    <a:ext uri="{9D8B030D-6E8A-4147-A177-3AD203B41FA5}">
                      <a16:colId xmlns:a16="http://schemas.microsoft.com/office/drawing/2014/main" val="20003"/>
                    </a:ext>
                  </a:extLst>
                </a:gridCol>
              </a:tblGrid>
              <a:tr h="403225">
                <a:tc>
                  <a:txBody>
                    <a:bodyPr/>
                    <a:lstStyle/>
                    <a:p>
                      <a:pPr marL="0" lvl="1" indent="0" algn="ctr" latinLnBrk="0" hangingPunct="1">
                        <a:buFontTx/>
                        <a:buNone/>
                      </a:pPr>
                      <a:r>
                        <a:rPr lang="ko-KR" sz="1800" b="1" i="0" kern="1200">
                          <a:solidFill>
                            <a:schemeClr val="dk1"/>
                          </a:solidFill>
                          <a:latin typeface="Calibri" charset="0"/>
                          <a:ea typeface="Calibri" charset="0"/>
                        </a:rPr>
                        <a:t>구분</a:t>
                      </a:r>
                      <a:endParaRPr lang="ko-KR" altLang="en-US" sz="1800" b="1" i="0" kern="1200">
                        <a:solidFill>
                          <a:schemeClr val="dk1"/>
                        </a:solidFill>
                        <a:latin typeface="Calibri" charset="0"/>
                        <a:ea typeface="Calibri" charset="0"/>
                      </a:endParaRPr>
                    </a:p>
                  </a:txBody>
                  <a:tcPr marL="90170" marR="90170" marT="46990" marB="46990" anchor="ctr"/>
                </a:tc>
                <a:tc>
                  <a:txBody>
                    <a:bodyPr/>
                    <a:lstStyle/>
                    <a:p>
                      <a:pPr marL="0" lvl="1" indent="0" algn="ctr" latinLnBrk="0" hangingPunct="1">
                        <a:buFontTx/>
                        <a:buNone/>
                      </a:pPr>
                      <a:r>
                        <a:rPr lang="ko-KR" sz="1800" b="1" i="0" kern="1200">
                          <a:solidFill>
                            <a:schemeClr val="dk1"/>
                          </a:solidFill>
                          <a:latin typeface="Calibri" charset="0"/>
                          <a:ea typeface="Calibri" charset="0"/>
                        </a:rPr>
                        <a:t>Dynamodb-endpoint</a:t>
                      </a:r>
                      <a:endParaRPr lang="ko-KR" altLang="en-US" sz="1800" b="1" i="0" kern="1200">
                        <a:solidFill>
                          <a:schemeClr val="dk1"/>
                        </a:solidFill>
                        <a:latin typeface="Calibri" charset="0"/>
                        <a:ea typeface="Calibri" charset="0"/>
                      </a:endParaRPr>
                    </a:p>
                  </a:txBody>
                  <a:tcPr marL="90170" marR="90170" marT="46990" marB="46990" anchor="ctr"/>
                </a:tc>
                <a:tc>
                  <a:txBody>
                    <a:bodyPr/>
                    <a:lstStyle/>
                    <a:p>
                      <a:pPr marL="0" lvl="1" indent="0" algn="ctr" latinLnBrk="0" hangingPunct="1">
                        <a:buFontTx/>
                        <a:buNone/>
                      </a:pPr>
                      <a:r>
                        <a:rPr lang="ko-KR" sz="1800" b="1" i="0" kern="1200">
                          <a:solidFill>
                            <a:schemeClr val="dk1"/>
                          </a:solidFill>
                          <a:latin typeface="Calibri" charset="0"/>
                          <a:ea typeface="Calibri" charset="0"/>
                        </a:rPr>
                        <a:t>S3-endpoint</a:t>
                      </a:r>
                      <a:endParaRPr lang="ko-KR" altLang="en-US" sz="1800" b="1" i="0" kern="1200">
                        <a:solidFill>
                          <a:schemeClr val="dk1"/>
                        </a:solidFill>
                        <a:latin typeface="Calibri" charset="0"/>
                        <a:ea typeface="Calibri" charset="0"/>
                      </a:endParaRPr>
                    </a:p>
                  </a:txBody>
                  <a:tcPr marL="90170" marR="90170" marT="46990" marB="46990" anchor="ctr"/>
                </a:tc>
                <a:tc>
                  <a:txBody>
                    <a:bodyPr/>
                    <a:lstStyle/>
                    <a:p>
                      <a:pPr marL="0" lvl="1" indent="0" algn="ctr" latinLnBrk="0" hangingPunct="1">
                        <a:buFontTx/>
                        <a:buNone/>
                      </a:pPr>
                      <a:r>
                        <a:rPr lang="ko-KR" sz="1800" b="1" i="0" kern="1200">
                          <a:solidFill>
                            <a:schemeClr val="dk1"/>
                          </a:solidFill>
                          <a:latin typeface="Calibri" charset="0"/>
                          <a:ea typeface="Calibri" charset="0"/>
                        </a:rPr>
                        <a:t>Lambda-endpoint</a:t>
                      </a:r>
                      <a:endParaRPr lang="ko-KR" altLang="en-US" sz="1800" b="1" i="0" kern="1200">
                        <a:solidFill>
                          <a:schemeClr val="dk1"/>
                        </a:solidFill>
                        <a:latin typeface="Calibri" charset="0"/>
                        <a:ea typeface="Calibri" charset="0"/>
                      </a:endParaRPr>
                    </a:p>
                  </a:txBody>
                  <a:tcPr marL="90170" marR="90170" marT="46990" marB="46990" anchor="ctr"/>
                </a:tc>
                <a:extLst>
                  <a:ext uri="{0D108BD9-81ED-4DB2-BD59-A6C34878D82A}">
                    <a16:rowId xmlns:a16="http://schemas.microsoft.com/office/drawing/2014/main" val="10000"/>
                  </a:ext>
                </a:extLst>
              </a:tr>
              <a:tr h="758825">
                <a:tc>
                  <a:txBody>
                    <a:bodyPr/>
                    <a:lstStyle/>
                    <a:p>
                      <a:pPr marL="0" lvl="1" indent="0" algn="ctr" latinLnBrk="0" hangingPunct="1">
                        <a:buFontTx/>
                        <a:buNone/>
                      </a:pPr>
                      <a:r>
                        <a:rPr sz="1800" b="0" i="0" kern="1200">
                          <a:solidFill>
                            <a:schemeClr val="dk1"/>
                          </a:solidFill>
                          <a:latin typeface="Calibri" charset="0"/>
                          <a:ea typeface="Calibri" charset="0"/>
                        </a:rPr>
                        <a:t>유형</a:t>
                      </a:r>
                      <a:endParaRPr lang="ko-KR" altLang="en-US" sz="1800" b="0" i="0" kern="1200">
                        <a:solidFill>
                          <a:schemeClr val="dk1"/>
                        </a:solidFill>
                        <a:latin typeface="Calibri" charset="0"/>
                        <a:ea typeface="Calibri" charset="0"/>
                      </a:endParaRPr>
                    </a:p>
                  </a:txBody>
                  <a:tcPr marL="90170" marR="90170" marT="46990" marB="46990" anchor="ctr">
                    <a:noFill/>
                  </a:tcPr>
                </a:tc>
                <a:tc>
                  <a:txBody>
                    <a:bodyPr/>
                    <a:lstStyle/>
                    <a:p>
                      <a:pPr marL="254000" lvl="1" indent="-254000" algn="ctr" latinLnBrk="0" hangingPunct="1">
                        <a:buFontTx/>
                        <a:buNone/>
                      </a:pPr>
                      <a:r>
                        <a:rPr lang="ko-KR" sz="1800" b="0" i="0" kern="1200">
                          <a:solidFill>
                            <a:schemeClr val="dk1"/>
                          </a:solidFill>
                          <a:latin typeface="Calibri" charset="0"/>
                          <a:ea typeface="Calibri" charset="0"/>
                        </a:rPr>
                        <a:t>gateway</a:t>
                      </a:r>
                      <a:endParaRPr lang="ko-KR" altLang="en-US" sz="1800" b="0" i="0" kern="1200">
                        <a:solidFill>
                          <a:schemeClr val="dk1"/>
                        </a:solidFill>
                        <a:latin typeface="Calibri" charset="0"/>
                        <a:ea typeface="Calibri" charset="0"/>
                      </a:endParaRPr>
                    </a:p>
                  </a:txBody>
                  <a:tcPr marL="90170" marR="90170" marT="46990" marB="46990" anchor="ctr">
                    <a:noFill/>
                  </a:tcPr>
                </a:tc>
                <a:tc>
                  <a:txBody>
                    <a:bodyPr/>
                    <a:lstStyle/>
                    <a:p>
                      <a:pPr marL="254000" lvl="1" indent="-254000" algn="ctr" latinLnBrk="0" hangingPunct="1">
                        <a:buFontTx/>
                        <a:buNone/>
                      </a:pPr>
                      <a:r>
                        <a:rPr sz="1800" b="0" i="0" kern="1200">
                          <a:solidFill>
                            <a:schemeClr val="dk1"/>
                          </a:solidFill>
                          <a:latin typeface="Calibri" charset="0"/>
                          <a:ea typeface="Calibri" charset="0"/>
                        </a:rPr>
                        <a:t>in</a:t>
                      </a:r>
                      <a:r>
                        <a:rPr lang="ko-KR" sz="1800" b="0" i="0" kern="1200">
                          <a:solidFill>
                            <a:schemeClr val="dk1"/>
                          </a:solidFill>
                          <a:latin typeface="Calibri" charset="0"/>
                          <a:ea typeface="Calibri" charset="0"/>
                        </a:rPr>
                        <a:t>terface</a:t>
                      </a:r>
                      <a:endParaRPr lang="ko-KR" altLang="en-US" sz="1800" b="0" i="0" kern="1200">
                        <a:solidFill>
                          <a:schemeClr val="dk1"/>
                        </a:solidFill>
                        <a:latin typeface="Calibri" charset="0"/>
                        <a:ea typeface="Calibri" charset="0"/>
                      </a:endParaRPr>
                    </a:p>
                  </a:txBody>
                  <a:tcPr marL="90170" marR="90170" marT="46990" marB="46990" anchor="ctr">
                    <a:noFill/>
                  </a:tcPr>
                </a:tc>
                <a:tc>
                  <a:txBody>
                    <a:bodyPr/>
                    <a:lstStyle/>
                    <a:p>
                      <a:pPr marL="254000" lvl="1" indent="-254000" algn="ctr" latinLnBrk="0" hangingPunct="1">
                        <a:buFontTx/>
                        <a:buNone/>
                      </a:pPr>
                      <a:r>
                        <a:rPr sz="1800" b="0" i="0" kern="1200">
                          <a:solidFill>
                            <a:srgbClr val="212529"/>
                          </a:solidFill>
                          <a:latin typeface="Calibri" charset="0"/>
                          <a:ea typeface="Calibri" charset="0"/>
                        </a:rPr>
                        <a:t>inter</a:t>
                      </a:r>
                      <a:r>
                        <a:rPr lang="ko-KR" sz="1800" b="0" i="0" kern="1200">
                          <a:solidFill>
                            <a:srgbClr val="212529"/>
                          </a:solidFill>
                          <a:latin typeface="Calibri" charset="0"/>
                          <a:ea typeface="Calibri" charset="0"/>
                        </a:rPr>
                        <a:t>face</a:t>
                      </a:r>
                      <a:endParaRPr lang="ko-KR" altLang="en-US" sz="1800" b="0" i="0" kern="1200">
                        <a:solidFill>
                          <a:srgbClr val="212529"/>
                        </a:solidFill>
                        <a:latin typeface="Calibri" charset="0"/>
                        <a:ea typeface="Calibri" charset="0"/>
                      </a:endParaRPr>
                    </a:p>
                  </a:txBody>
                  <a:tcPr marL="90170" marR="90170" marT="46990" marB="46990" anchor="ctr">
                    <a:noFill/>
                  </a:tcPr>
                </a:tc>
                <a:extLst>
                  <a:ext uri="{0D108BD9-81ED-4DB2-BD59-A6C34878D82A}">
                    <a16:rowId xmlns:a16="http://schemas.microsoft.com/office/drawing/2014/main" val="10001"/>
                  </a:ext>
                </a:extLst>
              </a:tr>
              <a:tr h="746125">
                <a:tc>
                  <a:txBody>
                    <a:bodyPr/>
                    <a:lstStyle/>
                    <a:p>
                      <a:pPr marL="0" lvl="1" indent="0" algn="ctr" latinLnBrk="0" hangingPunct="1">
                        <a:buFontTx/>
                        <a:buNone/>
                      </a:pPr>
                      <a:r>
                        <a:rPr lang="ko-KR" sz="1800" b="0" i="0" kern="1200">
                          <a:solidFill>
                            <a:schemeClr val="dk1"/>
                          </a:solidFill>
                          <a:latin typeface="Calibri" charset="0"/>
                          <a:ea typeface="Calibri" charset="0"/>
                        </a:rPr>
                        <a:t>서비스</a:t>
                      </a:r>
                      <a:endParaRPr lang="ko-KR" altLang="en-US" sz="1800" b="0" i="0" kern="1200">
                        <a:solidFill>
                          <a:schemeClr val="dk1"/>
                        </a:solidFill>
                        <a:latin typeface="Calibri" charset="0"/>
                        <a:ea typeface="Calibri" charset="0"/>
                      </a:endParaRPr>
                    </a:p>
                  </a:txBody>
                  <a:tcPr marL="90170" marR="90170" marT="46990" marB="46990" anchor="ctr">
                    <a:noFill/>
                  </a:tcPr>
                </a:tc>
                <a:tc>
                  <a:txBody>
                    <a:bodyPr/>
                    <a:lstStyle/>
                    <a:p>
                      <a:pPr marL="254000" lvl="1" indent="-254000" algn="ctr" latinLnBrk="0" hangingPunct="1">
                        <a:buFontTx/>
                        <a:buNone/>
                      </a:pPr>
                      <a:r>
                        <a:rPr sz="1800" b="0" i="0" kern="1200">
                          <a:solidFill>
                            <a:srgbClr val="16191F"/>
                          </a:solidFill>
                          <a:latin typeface="Calibri" charset="0"/>
                          <a:ea typeface="Calibri" charset="0"/>
                        </a:rPr>
                        <a:t>com.amazonaws.ap-northeast-2.dynamodb</a:t>
                      </a:r>
                      <a:endParaRPr lang="ko-KR" altLang="en-US" sz="1800" b="0" i="0" kern="1200">
                        <a:solidFill>
                          <a:srgbClr val="16191F"/>
                        </a:solidFill>
                        <a:latin typeface="Calibri" charset="0"/>
                        <a:ea typeface="Calibri" charset="0"/>
                      </a:endParaRPr>
                    </a:p>
                  </a:txBody>
                  <a:tcPr marL="90170" marR="90170" marT="46990" marB="46990" anchor="ctr">
                    <a:noFill/>
                  </a:tcPr>
                </a:tc>
                <a:tc>
                  <a:txBody>
                    <a:bodyPr/>
                    <a:lstStyle/>
                    <a:p>
                      <a:pPr marL="254000" lvl="1" indent="-254000" algn="ctr" latinLnBrk="0" hangingPunct="1">
                        <a:buFontTx/>
                        <a:buNone/>
                      </a:pPr>
                      <a:r>
                        <a:rPr sz="1800" b="0" i="0" kern="1200">
                          <a:solidFill>
                            <a:srgbClr val="16191F"/>
                          </a:solidFill>
                          <a:latin typeface="Calibri" charset="0"/>
                          <a:ea typeface="Calibri" charset="0"/>
                        </a:rPr>
                        <a:t>com.amazonaws.ap-northeast-2.s3</a:t>
                      </a:r>
                      <a:endParaRPr lang="ko-KR" altLang="en-US" sz="1800" b="0" i="0" kern="1200">
                        <a:solidFill>
                          <a:srgbClr val="16191F"/>
                        </a:solidFill>
                        <a:latin typeface="Calibri" charset="0"/>
                        <a:ea typeface="Calibri" charset="0"/>
                      </a:endParaRPr>
                    </a:p>
                  </a:txBody>
                  <a:tcPr marL="90170" marR="90170" marT="46990" marB="46990" anchor="ctr">
                    <a:noFill/>
                  </a:tcPr>
                </a:tc>
                <a:tc>
                  <a:txBody>
                    <a:bodyPr/>
                    <a:lstStyle/>
                    <a:p>
                      <a:pPr marL="254000" lvl="1" indent="-254000" algn="ctr" latinLnBrk="0" hangingPunct="1">
                        <a:buFontTx/>
                        <a:buNone/>
                      </a:pPr>
                      <a:r>
                        <a:rPr sz="1800" b="0" i="0" kern="1200">
                          <a:solidFill>
                            <a:srgbClr val="16191F"/>
                          </a:solidFill>
                          <a:latin typeface="Calibri" charset="0"/>
                          <a:ea typeface="Calibri" charset="0"/>
                        </a:rPr>
                        <a:t>com.amazonaws.ap-northeast-2.lambda</a:t>
                      </a:r>
                      <a:endParaRPr lang="ko-KR" altLang="en-US" sz="1800" b="0" i="0" kern="1200">
                        <a:solidFill>
                          <a:srgbClr val="16191F"/>
                        </a:solidFill>
                        <a:latin typeface="Calibri" charset="0"/>
                        <a:ea typeface="Calibri" charset="0"/>
                      </a:endParaRPr>
                    </a:p>
                  </a:txBody>
                  <a:tcPr marL="90170" marR="90170" marT="46990" marB="46990" anchor="ctr">
                    <a:noFill/>
                  </a:tcPr>
                </a:tc>
                <a:extLst>
                  <a:ext uri="{0D108BD9-81ED-4DB2-BD59-A6C34878D82A}">
                    <a16:rowId xmlns:a16="http://schemas.microsoft.com/office/drawing/2014/main" val="10002"/>
                  </a:ext>
                </a:extLst>
              </a:tr>
              <a:tr h="758825">
                <a:tc>
                  <a:txBody>
                    <a:bodyPr/>
                    <a:lstStyle/>
                    <a:p>
                      <a:pPr marL="0" lvl="1" indent="0" algn="ctr" latinLnBrk="0" hangingPunct="1">
                        <a:buFontTx/>
                        <a:buNone/>
                      </a:pPr>
                      <a:r>
                        <a:rPr sz="1800" b="0" i="0" kern="1200">
                          <a:solidFill>
                            <a:schemeClr val="dk1"/>
                          </a:solidFill>
                          <a:latin typeface="Calibri" charset="0"/>
                          <a:ea typeface="Calibri" charset="0"/>
                        </a:rPr>
                        <a:t>라우팅</a:t>
                      </a:r>
                      <a:endParaRPr lang="ko-KR" altLang="en-US" sz="1800" b="0" i="0" kern="1200">
                        <a:solidFill>
                          <a:schemeClr val="dk1"/>
                        </a:solidFill>
                        <a:latin typeface="Calibri" charset="0"/>
                        <a:ea typeface="Calibri" charset="0"/>
                      </a:endParaRPr>
                    </a:p>
                  </a:txBody>
                  <a:tcPr marL="90170" marR="90170" marT="46990" marB="46990" anchor="ctr">
                    <a:noFill/>
                  </a:tcPr>
                </a:tc>
                <a:tc>
                  <a:txBody>
                    <a:bodyPr/>
                    <a:lstStyle/>
                    <a:p>
                      <a:pPr marL="254000" lvl="1" indent="-254000" algn="ctr" latinLnBrk="0" hangingPunct="1">
                        <a:buFontTx/>
                        <a:buNone/>
                      </a:pPr>
                      <a:r>
                        <a:rPr sz="1800" b="0" i="0" kern="1200">
                          <a:solidFill>
                            <a:srgbClr val="16191F"/>
                          </a:solidFill>
                          <a:latin typeface="Calibri" charset="0"/>
                          <a:ea typeface="Calibri" charset="0"/>
                        </a:rPr>
                        <a:t>VEC-PRD-RT-PRI</a:t>
                      </a:r>
                      <a:endParaRPr lang="ko-KR" altLang="en-US" sz="1800" b="0" i="0" kern="1200">
                        <a:solidFill>
                          <a:srgbClr val="16191F"/>
                        </a:solidFill>
                        <a:latin typeface="Calibri" charset="0"/>
                        <a:ea typeface="Calibri" charset="0"/>
                      </a:endParaRPr>
                    </a:p>
                  </a:txBody>
                  <a:tcPr marL="90170" marR="90170" marT="46990" marB="46990" anchor="ctr">
                    <a:noFill/>
                  </a:tcPr>
                </a:tc>
                <a:tc>
                  <a:txBody>
                    <a:bodyPr/>
                    <a:lstStyle/>
                    <a:p>
                      <a:pPr marL="254000" lvl="1" indent="-254000" algn="just" latinLnBrk="0" hangingPunct="1">
                        <a:buFontTx/>
                        <a:buNone/>
                      </a:pPr>
                      <a:r>
                        <a:rPr lang="ko-KR" sz="1800" b="0" i="0" kern="1200">
                          <a:solidFill>
                            <a:srgbClr val="16191F"/>
                          </a:solidFill>
                          <a:latin typeface="Calibri" charset="0"/>
                          <a:ea typeface="Calibri" charset="0"/>
                        </a:rPr>
                        <a:t>     </a:t>
                      </a:r>
                      <a:r>
                        <a:rPr sz="1800" b="0" i="0" kern="1200">
                          <a:solidFill>
                            <a:srgbClr val="16191F"/>
                          </a:solidFill>
                          <a:latin typeface="Calibri" charset="0"/>
                          <a:ea typeface="Calibri" charset="0"/>
                        </a:rPr>
                        <a:t>- 10.250.3.245( VED-PRD-VPC-DB-PRI-2A ),</a:t>
                      </a:r>
                      <a:endParaRPr lang="ko-KR" altLang="en-US" sz="1800" b="0" i="0" kern="1200">
                        <a:solidFill>
                          <a:srgbClr val="16191F"/>
                        </a:solidFill>
                        <a:latin typeface="Calibri" charset="0"/>
                        <a:ea typeface="Calibri" charset="0"/>
                      </a:endParaRPr>
                    </a:p>
                    <a:p>
                      <a:pPr marL="254000" lvl="1" indent="-254000" algn="just" latinLnBrk="0" hangingPunct="1">
                        <a:buFontTx/>
                        <a:buNone/>
                      </a:pPr>
                      <a:r>
                        <a:rPr lang="ko-KR" sz="1800" b="0" i="0" kern="1200">
                          <a:solidFill>
                            <a:srgbClr val="16191F"/>
                          </a:solidFill>
                          <a:latin typeface="Calibri" charset="0"/>
                          <a:ea typeface="Calibri" charset="0"/>
                        </a:rPr>
                        <a:t>     </a:t>
                      </a:r>
                      <a:r>
                        <a:rPr sz="1800" b="0" i="0" kern="1200">
                          <a:solidFill>
                            <a:srgbClr val="16191F"/>
                          </a:solidFill>
                          <a:latin typeface="Calibri" charset="0"/>
                          <a:ea typeface="Calibri" charset="0"/>
                        </a:rPr>
                        <a:t>- 10.250.13.245( VED-PRD-VPC-DB-PRI-2</a:t>
                      </a:r>
                      <a:r>
                        <a:rPr lang="ko-KR" sz="1800" b="0" i="0" kern="1200">
                          <a:solidFill>
                            <a:srgbClr val="16191F"/>
                          </a:solidFill>
                          <a:latin typeface="Calibri" charset="0"/>
                          <a:ea typeface="Calibri" charset="0"/>
                        </a:rPr>
                        <a:t>C</a:t>
                      </a:r>
                      <a:r>
                        <a:rPr sz="1800" b="0" i="0" kern="1200">
                          <a:solidFill>
                            <a:srgbClr val="16191F"/>
                          </a:solidFill>
                          <a:latin typeface="Calibri" charset="0"/>
                          <a:ea typeface="Calibri" charset="0"/>
                        </a:rPr>
                        <a:t> )</a:t>
                      </a:r>
                      <a:endParaRPr lang="ko-KR" altLang="en-US" sz="1800" b="0" i="0" kern="1200">
                        <a:solidFill>
                          <a:srgbClr val="16191F"/>
                        </a:solidFill>
                        <a:latin typeface="Calibri" charset="0"/>
                        <a:ea typeface="Calibri" charset="0"/>
                      </a:endParaRPr>
                    </a:p>
                  </a:txBody>
                  <a:tcPr marL="90170" marR="90170" marT="46990" marB="46990" anchor="ctr">
                    <a:noFill/>
                  </a:tcPr>
                </a:tc>
                <a:tc>
                  <a:txBody>
                    <a:bodyPr/>
                    <a:lstStyle/>
                    <a:p>
                      <a:pPr marL="254000" lvl="1" indent="-254000" algn="just" latinLnBrk="0" hangingPunct="1">
                        <a:buFontTx/>
                        <a:buNone/>
                      </a:pPr>
                      <a:r>
                        <a:rPr lang="ko-KR" sz="1800" b="0" i="0" kern="1200">
                          <a:solidFill>
                            <a:srgbClr val="16191F"/>
                          </a:solidFill>
                          <a:latin typeface="Calibri" charset="0"/>
                          <a:ea typeface="Calibri" charset="0"/>
                        </a:rPr>
                        <a:t>     </a:t>
                      </a:r>
                      <a:r>
                        <a:rPr sz="1800" b="0" i="0" kern="1200">
                          <a:solidFill>
                            <a:srgbClr val="16191F"/>
                          </a:solidFill>
                          <a:latin typeface="Calibri" charset="0"/>
                          <a:ea typeface="Calibri" charset="0"/>
                        </a:rPr>
                        <a:t>- 10.250.3.235( VED-PRD-VPC-DB-PRI-2A ),</a:t>
                      </a:r>
                      <a:endParaRPr lang="ko-KR" altLang="en-US" sz="1800" b="0" i="0" kern="1200">
                        <a:solidFill>
                          <a:srgbClr val="16191F"/>
                        </a:solidFill>
                        <a:latin typeface="Calibri" charset="0"/>
                        <a:ea typeface="Calibri" charset="0"/>
                      </a:endParaRPr>
                    </a:p>
                    <a:p>
                      <a:pPr marL="254000" lvl="1" indent="-254000" algn="just" latinLnBrk="0" hangingPunct="1">
                        <a:buFontTx/>
                        <a:buNone/>
                      </a:pPr>
                      <a:r>
                        <a:rPr lang="ko-KR" sz="1800" b="0" i="0" kern="1200">
                          <a:solidFill>
                            <a:srgbClr val="16191F"/>
                          </a:solidFill>
                          <a:latin typeface="Calibri" charset="0"/>
                          <a:ea typeface="Calibri" charset="0"/>
                        </a:rPr>
                        <a:t>     </a:t>
                      </a:r>
                      <a:r>
                        <a:rPr sz="1800" b="0" i="0" kern="1200">
                          <a:solidFill>
                            <a:srgbClr val="16191F"/>
                          </a:solidFill>
                          <a:latin typeface="Calibri" charset="0"/>
                          <a:ea typeface="Calibri" charset="0"/>
                        </a:rPr>
                        <a:t>- 10.250.13.235( VED-PRD-VPC-DB-PRI-2</a:t>
                      </a:r>
                      <a:r>
                        <a:rPr lang="ko-KR" sz="1800" b="0" i="0" kern="1200">
                          <a:solidFill>
                            <a:srgbClr val="16191F"/>
                          </a:solidFill>
                          <a:latin typeface="Calibri" charset="0"/>
                          <a:ea typeface="Calibri" charset="0"/>
                        </a:rPr>
                        <a:t>C</a:t>
                      </a:r>
                      <a:r>
                        <a:rPr sz="1800" b="0" i="0" kern="1200">
                          <a:solidFill>
                            <a:srgbClr val="16191F"/>
                          </a:solidFill>
                          <a:latin typeface="Calibri" charset="0"/>
                          <a:ea typeface="Calibri" charset="0"/>
                        </a:rPr>
                        <a:t> )</a:t>
                      </a:r>
                      <a:endParaRPr lang="ko-KR" altLang="en-US" sz="1800" b="0" i="0" kern="1200">
                        <a:solidFill>
                          <a:srgbClr val="16191F"/>
                        </a:solidFill>
                        <a:latin typeface="Calibri" charset="0"/>
                        <a:ea typeface="Calibri" charset="0"/>
                      </a:endParaRPr>
                    </a:p>
                  </a:txBody>
                  <a:tcPr marL="90170" marR="90170" marT="46990" marB="46990" anchor="ctr">
                    <a:noFill/>
                  </a:tcPr>
                </a:tc>
                <a:extLst>
                  <a:ext uri="{0D108BD9-81ED-4DB2-BD59-A6C34878D82A}">
                    <a16:rowId xmlns:a16="http://schemas.microsoft.com/office/drawing/2014/main" val="10003"/>
                  </a:ext>
                </a:extLst>
              </a:tr>
              <a:tr h="746125">
                <a:tc>
                  <a:txBody>
                    <a:bodyPr/>
                    <a:lstStyle/>
                    <a:p>
                      <a:pPr marL="0" lvl="1" indent="0" algn="ctr" latinLnBrk="0" hangingPunct="1">
                        <a:buFontTx/>
                        <a:buNone/>
                      </a:pPr>
                      <a:r>
                        <a:rPr sz="1800" b="0" i="0" kern="1200">
                          <a:solidFill>
                            <a:schemeClr val="dk1"/>
                          </a:solidFill>
                          <a:latin typeface="Calibri" charset="0"/>
                          <a:ea typeface="Calibri" charset="0"/>
                        </a:rPr>
                        <a:t>역할</a:t>
                      </a:r>
                      <a:endParaRPr lang="ko-KR" altLang="en-US" sz="1800" b="0" i="0" kern="1200">
                        <a:solidFill>
                          <a:schemeClr val="dk1"/>
                        </a:solidFill>
                        <a:latin typeface="Calibri" charset="0"/>
                        <a:ea typeface="Calibri" charset="0"/>
                      </a:endParaRPr>
                    </a:p>
                  </a:txBody>
                  <a:tcPr marL="90170" marR="90170" marT="46990" marB="46990" anchor="ctr">
                    <a:noFill/>
                  </a:tcPr>
                </a:tc>
                <a:tc>
                  <a:txBody>
                    <a:bodyPr/>
                    <a:lstStyle/>
                    <a:p>
                      <a:pPr marL="254000" lvl="1" indent="-254000" algn="just" latinLnBrk="0" hangingPunct="1">
                        <a:buFontTx/>
                        <a:buNone/>
                      </a:pPr>
                      <a:r>
                        <a:rPr lang="ko-KR" sz="1800" b="0" i="0" kern="1200">
                          <a:solidFill>
                            <a:srgbClr val="16191F"/>
                          </a:solidFill>
                          <a:latin typeface="Calibri" charset="0"/>
                          <a:ea typeface="Calibri" charset="0"/>
                        </a:rPr>
                        <a:t>                </a:t>
                      </a:r>
                      <a:r>
                        <a:rPr sz="1800" b="0" i="0" kern="1200">
                          <a:solidFill>
                            <a:srgbClr val="16191F"/>
                          </a:solidFill>
                          <a:latin typeface="Calibri" charset="0"/>
                          <a:ea typeface="Calibri" charset="0"/>
                        </a:rPr>
                        <a:t>- </a:t>
                      </a:r>
                      <a:r>
                        <a:rPr sz="1800" b="0" i="0" kern="1200">
                          <a:solidFill>
                            <a:schemeClr val="dk1"/>
                          </a:solidFill>
                          <a:latin typeface="Calibri" charset="0"/>
                          <a:ea typeface="Calibri" charset="0"/>
                        </a:rPr>
                        <a:t>CloudWatchLogsFullAccess</a:t>
                      </a:r>
                      <a:r>
                        <a:rPr lang="ko-KR" sz="1800" b="0" i="0" kern="1200">
                          <a:solidFill>
                            <a:schemeClr val="dk1"/>
                          </a:solidFill>
                          <a:latin typeface="Calibri" charset="0"/>
                          <a:ea typeface="Calibri" charset="0"/>
                        </a:rPr>
                        <a:t>,</a:t>
                      </a:r>
                      <a:endParaRPr lang="ko-KR" altLang="en-US" sz="1800" b="0" i="0" kern="1200">
                        <a:solidFill>
                          <a:schemeClr val="dk1"/>
                        </a:solidFill>
                        <a:latin typeface="Calibri" charset="0"/>
                        <a:ea typeface="Calibri" charset="0"/>
                      </a:endParaRPr>
                    </a:p>
                    <a:p>
                      <a:pPr marL="254000" lvl="1" indent="-254000" algn="just" latinLnBrk="0" hangingPunct="1">
                        <a:buFontTx/>
                        <a:buNone/>
                      </a:pPr>
                      <a:r>
                        <a:rPr lang="ko-KR" sz="1800" b="0" i="0" kern="1200">
                          <a:solidFill>
                            <a:srgbClr val="16191F"/>
                          </a:solidFill>
                          <a:latin typeface="Calibri" charset="0"/>
                          <a:ea typeface="Calibri" charset="0"/>
                        </a:rPr>
                        <a:t>                </a:t>
                      </a:r>
                      <a:r>
                        <a:rPr sz="1800" b="0" i="0" kern="1200">
                          <a:solidFill>
                            <a:srgbClr val="16191F"/>
                          </a:solidFill>
                          <a:latin typeface="Calibri" charset="0"/>
                          <a:ea typeface="Calibri" charset="0"/>
                        </a:rPr>
                        <a:t>- </a:t>
                      </a:r>
                      <a:r>
                        <a:rPr lang="ko-KR" sz="1800" b="0" i="0" kern="1200">
                          <a:solidFill>
                            <a:schemeClr val="dk1"/>
                          </a:solidFill>
                          <a:latin typeface="Calibri" charset="0"/>
                          <a:ea typeface="Calibri" charset="0"/>
                        </a:rPr>
                        <a:t>AmazonDynamoDBFullAccess</a:t>
                      </a:r>
                      <a:endParaRPr lang="ko-KR" altLang="en-US" sz="1800" b="0" i="0" kern="1200">
                        <a:solidFill>
                          <a:schemeClr val="dk1"/>
                        </a:solidFill>
                        <a:latin typeface="Calibri" charset="0"/>
                        <a:ea typeface="Calibri" charset="0"/>
                      </a:endParaRPr>
                    </a:p>
                  </a:txBody>
                  <a:tcPr marL="90170" marR="90170" marT="46990" marB="46990" anchor="ctr">
                    <a:noFill/>
                  </a:tcPr>
                </a:tc>
                <a:tc>
                  <a:txBody>
                    <a:bodyPr/>
                    <a:lstStyle/>
                    <a:p>
                      <a:pPr marL="254000" lvl="1" indent="-254000" algn="just" latinLnBrk="0" hangingPunct="1">
                        <a:buFontTx/>
                        <a:buNone/>
                      </a:pPr>
                      <a:r>
                        <a:rPr lang="ko-KR" sz="1800" b="0" i="0" kern="1200">
                          <a:solidFill>
                            <a:srgbClr val="16191F"/>
                          </a:solidFill>
                          <a:latin typeface="Calibri" charset="0"/>
                          <a:ea typeface="Calibri" charset="0"/>
                        </a:rPr>
                        <a:t>                </a:t>
                      </a:r>
                      <a:r>
                        <a:rPr sz="1800" b="0" i="0" kern="1200">
                          <a:solidFill>
                            <a:srgbClr val="16191F"/>
                          </a:solidFill>
                          <a:latin typeface="Calibri" charset="0"/>
                          <a:ea typeface="Calibri" charset="0"/>
                        </a:rPr>
                        <a:t>- </a:t>
                      </a:r>
                      <a:r>
                        <a:rPr sz="1800" b="0" i="0" kern="1200">
                          <a:solidFill>
                            <a:schemeClr val="dk1"/>
                          </a:solidFill>
                          <a:latin typeface="Calibri" charset="0"/>
                          <a:ea typeface="Calibri" charset="0"/>
                        </a:rPr>
                        <a:t>CloudWatchLogsFullAccess</a:t>
                      </a:r>
                      <a:r>
                        <a:rPr lang="ko-KR" sz="1800" b="0" i="0" kern="1200">
                          <a:solidFill>
                            <a:schemeClr val="dk1"/>
                          </a:solidFill>
                          <a:latin typeface="Calibri" charset="0"/>
                          <a:ea typeface="Calibri" charset="0"/>
                        </a:rPr>
                        <a:t>,</a:t>
                      </a:r>
                      <a:endParaRPr lang="ko-KR" altLang="en-US" sz="1800" b="0" i="0" kern="1200">
                        <a:solidFill>
                          <a:schemeClr val="dk1"/>
                        </a:solidFill>
                        <a:latin typeface="Calibri" charset="0"/>
                        <a:ea typeface="Calibri" charset="0"/>
                      </a:endParaRPr>
                    </a:p>
                    <a:p>
                      <a:pPr marL="254000" lvl="1" indent="-254000" algn="just" latinLnBrk="0" hangingPunct="1">
                        <a:buFontTx/>
                        <a:buNone/>
                      </a:pPr>
                      <a:r>
                        <a:rPr lang="ko-KR" sz="1800" b="0" i="0" kern="1200">
                          <a:solidFill>
                            <a:srgbClr val="16191F"/>
                          </a:solidFill>
                          <a:latin typeface="Calibri" charset="0"/>
                          <a:ea typeface="Calibri" charset="0"/>
                        </a:rPr>
                        <a:t>                </a:t>
                      </a:r>
                      <a:r>
                        <a:rPr sz="1800" b="0" i="0" kern="1200">
                          <a:solidFill>
                            <a:srgbClr val="16191F"/>
                          </a:solidFill>
                          <a:latin typeface="Calibri" charset="0"/>
                          <a:ea typeface="Calibri" charset="0"/>
                        </a:rPr>
                        <a:t>- </a:t>
                      </a:r>
                      <a:r>
                        <a:rPr lang="ko-KR" sz="1800" b="0" i="0" kern="1200">
                          <a:solidFill>
                            <a:schemeClr val="dk1"/>
                          </a:solidFill>
                          <a:latin typeface="Calibri" charset="0"/>
                          <a:ea typeface="Calibri" charset="0"/>
                        </a:rPr>
                        <a:t>AmazonS3FullAccess</a:t>
                      </a:r>
                      <a:endParaRPr lang="ko-KR" altLang="en-US" sz="1800" b="0" i="0" kern="1200">
                        <a:solidFill>
                          <a:schemeClr val="dk1"/>
                        </a:solidFill>
                        <a:latin typeface="Calibri" charset="0"/>
                        <a:ea typeface="Calibri" charset="0"/>
                      </a:endParaRPr>
                    </a:p>
                  </a:txBody>
                  <a:tcPr marL="90170" marR="90170" marT="46990" marB="46990" anchor="ctr">
                    <a:noFill/>
                  </a:tcPr>
                </a:tc>
                <a:tc>
                  <a:txBody>
                    <a:bodyPr/>
                    <a:lstStyle/>
                    <a:p>
                      <a:pPr marL="254000" lvl="1" indent="-254000" algn="just" latinLnBrk="0" hangingPunct="1">
                        <a:buFontTx/>
                        <a:buNone/>
                      </a:pPr>
                      <a:r>
                        <a:rPr lang="ko-KR" sz="1800" b="0" i="0" kern="1200">
                          <a:solidFill>
                            <a:srgbClr val="16191F"/>
                          </a:solidFill>
                          <a:latin typeface="Calibri" charset="0"/>
                          <a:ea typeface="Calibri" charset="0"/>
                        </a:rPr>
                        <a:t>                </a:t>
                      </a:r>
                      <a:r>
                        <a:rPr sz="1800" b="0" i="0" kern="1200">
                          <a:solidFill>
                            <a:srgbClr val="16191F"/>
                          </a:solidFill>
                          <a:latin typeface="Calibri" charset="0"/>
                          <a:ea typeface="Calibri" charset="0"/>
                        </a:rPr>
                        <a:t>- </a:t>
                      </a:r>
                      <a:r>
                        <a:rPr sz="1800" b="0" i="0" kern="1200">
                          <a:solidFill>
                            <a:schemeClr val="dk1"/>
                          </a:solidFill>
                          <a:latin typeface="Calibri" charset="0"/>
                          <a:ea typeface="Calibri" charset="0"/>
                        </a:rPr>
                        <a:t>CloudWatchLogsFullAccess</a:t>
                      </a:r>
                      <a:r>
                        <a:rPr lang="ko-KR" sz="1800" b="0" i="0" kern="1200">
                          <a:solidFill>
                            <a:schemeClr val="dk1"/>
                          </a:solidFill>
                          <a:latin typeface="Calibri" charset="0"/>
                          <a:ea typeface="Calibri" charset="0"/>
                        </a:rPr>
                        <a:t>,</a:t>
                      </a:r>
                      <a:endParaRPr lang="ko-KR" altLang="en-US" sz="1800" b="0" i="0" kern="1200">
                        <a:solidFill>
                          <a:schemeClr val="dk1"/>
                        </a:solidFill>
                        <a:latin typeface="Calibri" charset="0"/>
                        <a:ea typeface="Calibri" charset="0"/>
                      </a:endParaRPr>
                    </a:p>
                    <a:p>
                      <a:pPr marL="254000" lvl="1" indent="-254000" algn="just" latinLnBrk="0" hangingPunct="1">
                        <a:buFontTx/>
                        <a:buNone/>
                      </a:pPr>
                      <a:r>
                        <a:rPr lang="ko-KR" sz="1800" b="0" i="0" kern="1200">
                          <a:solidFill>
                            <a:srgbClr val="16191F"/>
                          </a:solidFill>
                          <a:latin typeface="Calibri" charset="0"/>
                          <a:ea typeface="Calibri" charset="0"/>
                        </a:rPr>
                        <a:t>                </a:t>
                      </a:r>
                      <a:r>
                        <a:rPr sz="1800" b="0" i="0" kern="1200">
                          <a:solidFill>
                            <a:srgbClr val="16191F"/>
                          </a:solidFill>
                          <a:latin typeface="Calibri" charset="0"/>
                          <a:ea typeface="Calibri" charset="0"/>
                        </a:rPr>
                        <a:t>- </a:t>
                      </a:r>
                      <a:r>
                        <a:rPr lang="ko-KR" sz="1800" b="0" i="0" kern="1200">
                          <a:solidFill>
                            <a:schemeClr val="dk1"/>
                          </a:solidFill>
                          <a:latin typeface="Calibri" charset="0"/>
                          <a:ea typeface="Calibri" charset="0"/>
                        </a:rPr>
                        <a:t>AWSLambda_FullAccess</a:t>
                      </a:r>
                      <a:endParaRPr lang="ko-KR" altLang="en-US" sz="1800" b="0" i="0" kern="1200">
                        <a:solidFill>
                          <a:schemeClr val="dk1"/>
                        </a:solidFill>
                        <a:latin typeface="Calibri" charset="0"/>
                        <a:ea typeface="Calibri" charset="0"/>
                      </a:endParaRPr>
                    </a:p>
                  </a:txBody>
                  <a:tcPr marL="90170" marR="90170" marT="46990" marB="46990" anchor="ctr">
                    <a:noFill/>
                  </a:tcPr>
                </a:tc>
                <a:extLst>
                  <a:ext uri="{0D108BD9-81ED-4DB2-BD59-A6C34878D82A}">
                    <a16:rowId xmlns:a16="http://schemas.microsoft.com/office/drawing/2014/main" val="10004"/>
                  </a:ext>
                </a:extLst>
              </a:tr>
              <a:tr h="758825">
                <a:tc>
                  <a:txBody>
                    <a:bodyPr/>
                    <a:lstStyle/>
                    <a:p>
                      <a:pPr marL="0" lvl="1" indent="0" algn="ctr" latinLnBrk="0" hangingPunct="1">
                        <a:buFontTx/>
                        <a:buNone/>
                      </a:pPr>
                      <a:r>
                        <a:rPr lang="ko-KR" sz="1800" b="0" i="0" kern="1200">
                          <a:solidFill>
                            <a:schemeClr val="dk1"/>
                          </a:solidFill>
                          <a:latin typeface="Calibri" charset="0"/>
                          <a:ea typeface="Calibri" charset="0"/>
                        </a:rPr>
                        <a:t>DNS</a:t>
                      </a:r>
                      <a:endParaRPr lang="ko-KR" altLang="en-US" sz="1800" b="0" i="0" kern="1200">
                        <a:solidFill>
                          <a:schemeClr val="dk1"/>
                        </a:solidFill>
                        <a:latin typeface="Calibri" charset="0"/>
                        <a:ea typeface="Calibri" charset="0"/>
                      </a:endParaRPr>
                    </a:p>
                  </a:txBody>
                  <a:tcPr marL="90170" marR="90170" marT="46990" marB="46990" anchor="ctr">
                    <a:noFill/>
                  </a:tcPr>
                </a:tc>
                <a:tc>
                  <a:txBody>
                    <a:bodyPr/>
                    <a:lstStyle/>
                    <a:p>
                      <a:pPr marL="254000" lvl="1" indent="-254000" algn="ctr" latinLnBrk="0" hangingPunct="1">
                        <a:buFontTx/>
                        <a:buNone/>
                      </a:pPr>
                      <a:r>
                        <a:rPr sz="1800" b="0" i="0" kern="1200">
                          <a:solidFill>
                            <a:schemeClr val="dk1"/>
                          </a:solidFill>
                          <a:latin typeface="Calibri" charset="0"/>
                          <a:ea typeface="Calibri" charset="0"/>
                        </a:rPr>
                        <a:t>-</a:t>
                      </a:r>
                      <a:endParaRPr lang="ko-KR" altLang="en-US" sz="1800" b="0" i="0" kern="1200">
                        <a:solidFill>
                          <a:schemeClr val="dk1"/>
                        </a:solidFill>
                        <a:latin typeface="Calibri" charset="0"/>
                        <a:ea typeface="Calibri" charset="0"/>
                      </a:endParaRPr>
                    </a:p>
                  </a:txBody>
                  <a:tcPr marL="90170" marR="90170" marT="46990" marB="46990" anchor="ctr">
                    <a:noFill/>
                  </a:tcPr>
                </a:tc>
                <a:tc>
                  <a:txBody>
                    <a:bodyPr/>
                    <a:lstStyle/>
                    <a:p>
                      <a:pPr marL="254000" lvl="1" indent="-254000" algn="ctr" latinLnBrk="0" hangingPunct="1">
                        <a:buFontTx/>
                        <a:buNone/>
                      </a:pPr>
                      <a:r>
                        <a:rPr lang="ko-KR" sz="1800" b="0" i="0" kern="1200">
                          <a:solidFill>
                            <a:schemeClr val="dk1"/>
                          </a:solidFill>
                          <a:latin typeface="Calibri" charset="0"/>
                          <a:ea typeface="Calibri" charset="0"/>
                        </a:rPr>
                        <a:t>DNS 이름</a:t>
                      </a:r>
                      <a:endParaRPr lang="ko-KR" altLang="en-US" sz="1800" b="0" i="0" kern="1200">
                        <a:solidFill>
                          <a:schemeClr val="dk1"/>
                        </a:solidFill>
                        <a:latin typeface="Calibri" charset="0"/>
                        <a:ea typeface="Calibri" charset="0"/>
                      </a:endParaRPr>
                    </a:p>
                  </a:txBody>
                  <a:tcPr marL="90170" marR="90170" marT="46990" marB="46990" anchor="ctr">
                    <a:noFill/>
                  </a:tcPr>
                </a:tc>
                <a:tc>
                  <a:txBody>
                    <a:bodyPr/>
                    <a:lstStyle/>
                    <a:p>
                      <a:pPr marL="254000" lvl="1" indent="-254000" algn="ctr" latinLnBrk="0" hangingPunct="1">
                        <a:buFontTx/>
                        <a:buNone/>
                      </a:pPr>
                      <a:r>
                        <a:rPr lang="ko-KR" sz="1800" b="0" i="0" kern="1200">
                          <a:solidFill>
                            <a:srgbClr val="212529"/>
                          </a:solidFill>
                          <a:latin typeface="Calibri" charset="0"/>
                          <a:ea typeface="Calibri" charset="0"/>
                        </a:rPr>
                        <a:t>DNS 이름</a:t>
                      </a:r>
                      <a:endParaRPr lang="ko-KR" altLang="en-US" sz="1800" b="0" i="0" kern="1200">
                        <a:solidFill>
                          <a:srgbClr val="212529"/>
                        </a:solidFill>
                        <a:latin typeface="Calibri" charset="0"/>
                        <a:ea typeface="Calibri" charset="0"/>
                      </a:endParaRPr>
                    </a:p>
                  </a:txBody>
                  <a:tcPr marL="90170" marR="90170" marT="46990" marB="46990" anchor="ctr">
                    <a:noFill/>
                  </a:tcPr>
                </a:tc>
                <a:extLst>
                  <a:ext uri="{0D108BD9-81ED-4DB2-BD59-A6C34878D82A}">
                    <a16:rowId xmlns:a16="http://schemas.microsoft.com/office/drawing/2014/main" val="10005"/>
                  </a:ext>
                </a:extLst>
              </a:tr>
              <a:tr h="758825">
                <a:tc>
                  <a:txBody>
                    <a:bodyPr/>
                    <a:lstStyle/>
                    <a:p>
                      <a:pPr marL="0" lvl="1" indent="0" algn="ctr" latinLnBrk="0" hangingPunct="1">
                        <a:buFontTx/>
                        <a:buNone/>
                      </a:pPr>
                      <a:r>
                        <a:rPr lang="ko-KR" sz="1800" b="0" i="0" kern="1200">
                          <a:solidFill>
                            <a:schemeClr val="dk1"/>
                          </a:solidFill>
                          <a:latin typeface="Calibri" charset="0"/>
                          <a:ea typeface="Calibri" charset="0"/>
                        </a:rPr>
                        <a:t>보안 그룹</a:t>
                      </a:r>
                      <a:endParaRPr lang="ko-KR" altLang="en-US" sz="1800" b="0" i="0" kern="1200">
                        <a:solidFill>
                          <a:schemeClr val="dk1"/>
                        </a:solidFill>
                        <a:latin typeface="Calibri" charset="0"/>
                        <a:ea typeface="Calibri" charset="0"/>
                      </a:endParaRPr>
                    </a:p>
                  </a:txBody>
                  <a:tcPr marL="90170" marR="90170" marT="46990" marB="46990" anchor="ctr">
                    <a:noFill/>
                  </a:tcPr>
                </a:tc>
                <a:tc>
                  <a:txBody>
                    <a:bodyPr/>
                    <a:lstStyle/>
                    <a:p>
                      <a:pPr marL="254000" lvl="1" indent="-254000" algn="ctr" latinLnBrk="0" hangingPunct="1">
                        <a:buFontTx/>
                        <a:buNone/>
                      </a:pPr>
                      <a:r>
                        <a:rPr sz="1800" b="0" i="0" kern="1200">
                          <a:solidFill>
                            <a:srgbClr val="16191F"/>
                          </a:solidFill>
                          <a:latin typeface="Calibri" charset="0"/>
                          <a:ea typeface="Calibri" charset="0"/>
                        </a:rPr>
                        <a:t>VEC-PRD-VPC-Bastion-PUB-SG-2A</a:t>
                      </a:r>
                      <a:endParaRPr lang="ko-KR" altLang="en-US" sz="1800" b="0" i="0" kern="1200">
                        <a:solidFill>
                          <a:srgbClr val="16191F"/>
                        </a:solidFill>
                        <a:latin typeface="Calibri" charset="0"/>
                        <a:ea typeface="Calibri" charset="0"/>
                      </a:endParaRPr>
                    </a:p>
                    <a:p>
                      <a:pPr marL="254000" lvl="1" indent="-254000" algn="ctr" latinLnBrk="0" hangingPunct="1">
                        <a:buFontTx/>
                        <a:buNone/>
                      </a:pPr>
                      <a:r>
                        <a:rPr sz="1800" b="0" i="0" kern="1200">
                          <a:solidFill>
                            <a:srgbClr val="16191F"/>
                          </a:solidFill>
                          <a:latin typeface="Calibri" charset="0"/>
                          <a:ea typeface="Calibri" charset="0"/>
                        </a:rPr>
                        <a:t>( 443 )</a:t>
                      </a:r>
                      <a:endParaRPr lang="ko-KR" altLang="en-US" sz="1800" b="0" i="0" kern="1200">
                        <a:solidFill>
                          <a:srgbClr val="16191F"/>
                        </a:solidFill>
                        <a:latin typeface="Calibri" charset="0"/>
                        <a:ea typeface="Calibri" charset="0"/>
                      </a:endParaRPr>
                    </a:p>
                  </a:txBody>
                  <a:tcPr marL="90170" marR="90170" marT="46990" marB="46990" anchor="ctr">
                    <a:noFill/>
                  </a:tcPr>
                </a:tc>
                <a:tc>
                  <a:txBody>
                    <a:bodyPr/>
                    <a:lstStyle/>
                    <a:p>
                      <a:pPr marL="254000" lvl="1" indent="-254000" algn="ctr" latinLnBrk="0" hangingPunct="1">
                        <a:buFontTx/>
                        <a:buNone/>
                      </a:pPr>
                      <a:r>
                        <a:rPr sz="1800" b="0" i="0" kern="1200">
                          <a:solidFill>
                            <a:srgbClr val="16191F"/>
                          </a:solidFill>
                          <a:latin typeface="Calibri" charset="0"/>
                          <a:ea typeface="Calibri" charset="0"/>
                        </a:rPr>
                        <a:t>VEC-PRD-VPC-Bastion-PUB-SG-2A</a:t>
                      </a:r>
                      <a:endParaRPr lang="ko-KR" altLang="en-US" sz="1800" b="0" i="0" kern="1200">
                        <a:solidFill>
                          <a:srgbClr val="16191F"/>
                        </a:solidFill>
                        <a:latin typeface="Calibri" charset="0"/>
                        <a:ea typeface="Calibri" charset="0"/>
                      </a:endParaRPr>
                    </a:p>
                    <a:p>
                      <a:pPr marL="254000" lvl="1" indent="-254000" algn="ctr" latinLnBrk="0" hangingPunct="1">
                        <a:buFontTx/>
                        <a:buNone/>
                      </a:pPr>
                      <a:r>
                        <a:rPr sz="1800" b="0" i="0" kern="1200">
                          <a:solidFill>
                            <a:srgbClr val="16191F"/>
                          </a:solidFill>
                          <a:latin typeface="Calibri" charset="0"/>
                          <a:ea typeface="Calibri" charset="0"/>
                        </a:rPr>
                        <a:t>( 443 )</a:t>
                      </a:r>
                      <a:endParaRPr lang="ko-KR" altLang="en-US" sz="1800" b="0" i="0" kern="1200">
                        <a:solidFill>
                          <a:srgbClr val="16191F"/>
                        </a:solidFill>
                        <a:latin typeface="Calibri" charset="0"/>
                        <a:ea typeface="Calibri" charset="0"/>
                      </a:endParaRPr>
                    </a:p>
                  </a:txBody>
                  <a:tcPr marL="90170" marR="90170" marT="46990" marB="46990" anchor="ctr">
                    <a:noFill/>
                  </a:tcPr>
                </a:tc>
                <a:tc>
                  <a:txBody>
                    <a:bodyPr/>
                    <a:lstStyle/>
                    <a:p>
                      <a:pPr marL="254000" lvl="1" indent="-254000" algn="ctr" latinLnBrk="0" hangingPunct="1">
                        <a:buFontTx/>
                        <a:buNone/>
                      </a:pPr>
                      <a:r>
                        <a:rPr sz="1800" b="0" i="0" kern="1200">
                          <a:solidFill>
                            <a:srgbClr val="16191F"/>
                          </a:solidFill>
                          <a:latin typeface="Calibri" charset="0"/>
                          <a:ea typeface="Calibri" charset="0"/>
                        </a:rPr>
                        <a:t>VEC-PRD-VPC-Bastion-PUB-SG-2A</a:t>
                      </a:r>
                      <a:endParaRPr lang="ko-KR" altLang="en-US" sz="1800" b="0" i="0" kern="1200">
                        <a:solidFill>
                          <a:srgbClr val="16191F"/>
                        </a:solidFill>
                        <a:latin typeface="Calibri" charset="0"/>
                        <a:ea typeface="Calibri" charset="0"/>
                      </a:endParaRPr>
                    </a:p>
                    <a:p>
                      <a:pPr marL="254000" lvl="1" indent="-254000" algn="ctr" latinLnBrk="0" hangingPunct="1">
                        <a:buFontTx/>
                        <a:buNone/>
                      </a:pPr>
                      <a:r>
                        <a:rPr sz="1800" b="0" i="0" kern="1200">
                          <a:solidFill>
                            <a:srgbClr val="16191F"/>
                          </a:solidFill>
                          <a:latin typeface="Calibri" charset="0"/>
                          <a:ea typeface="Calibri" charset="0"/>
                        </a:rPr>
                        <a:t>( 443 )</a:t>
                      </a:r>
                      <a:endParaRPr lang="ko-KR" altLang="en-US" sz="1800" b="0" i="0" kern="1200">
                        <a:solidFill>
                          <a:srgbClr val="16191F"/>
                        </a:solidFill>
                        <a:latin typeface="Calibri" charset="0"/>
                        <a:ea typeface="Calibri" charset="0"/>
                      </a:endParaRPr>
                    </a:p>
                  </a:txBody>
                  <a:tcPr marL="90170" marR="90170" marT="46990" marB="46990" anchor="ctr">
                    <a:noFill/>
                  </a:tcPr>
                </a:tc>
                <a:extLst>
                  <a:ext uri="{0D108BD9-81ED-4DB2-BD59-A6C34878D82A}">
                    <a16:rowId xmlns:a16="http://schemas.microsoft.com/office/drawing/2014/main" val="10006"/>
                  </a:ext>
                </a:extLst>
              </a:tr>
            </a:tbl>
          </a:graphicData>
        </a:graphic>
      </p:graphicFrame>
      <p:sp>
        <p:nvSpPr>
          <p:cNvPr id="23" name="텍스트 상자 79"/>
          <p:cNvSpPr txBox="1">
            <a:spLocks/>
          </p:cNvSpPr>
          <p:nvPr/>
        </p:nvSpPr>
        <p:spPr>
          <a:xfrm>
            <a:off x="881380" y="1337310"/>
            <a:ext cx="1013968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3600">
                <a:solidFill>
                  <a:srgbClr val="000000"/>
                </a:solidFill>
                <a:latin typeface="Noto Sans" charset="0"/>
                <a:ea typeface="Noto Sans" charset="0"/>
                <a:cs typeface="Noto Sans" charset="0"/>
              </a:rPr>
              <a:t>VPC Endpoint Type 구성</a:t>
            </a:r>
            <a:endParaRPr lang="ko-KR" altLang="en-US" sz="3600">
              <a:solidFill>
                <a:srgbClr val="000000"/>
              </a:solidFill>
              <a:latin typeface="Noto Sans" charset="0"/>
              <a:ea typeface="Noto Sans" charset="0"/>
              <a:cs typeface="Noto Sans" charset="0"/>
            </a:endParaRPr>
          </a:p>
        </p:txBody>
      </p:sp>
      <p:sp>
        <p:nvSpPr>
          <p:cNvPr id="24" name="텍스트 상자 406"/>
          <p:cNvSpPr txBox="1">
            <a:spLocks/>
          </p:cNvSpPr>
          <p:nvPr/>
        </p:nvSpPr>
        <p:spPr>
          <a:xfrm>
            <a:off x="796925" y="7651750"/>
            <a:ext cx="16655415" cy="577850"/>
          </a:xfrm>
          <a:prstGeom prst="rect">
            <a:avLst/>
          </a:prstGeom>
        </p:spPr>
        <p:txBody>
          <a:bodyPr vert="horz" wrap="square" lIns="0" tIns="0" rIns="0" bIns="0" numCol="1" rtlCol="1" anchor="t">
            <a:spAutoFit/>
          </a:bodyPr>
          <a:lstStyle/>
          <a:p>
            <a:pPr marL="0" indent="0" latinLnBrk="0">
              <a:lnSpc>
                <a:spcPct val="150000"/>
              </a:lnSpc>
              <a:buFontTx/>
              <a:buNone/>
            </a:pPr>
            <a:endParaRPr lang="ko-KR" altLang="en-US" sz="2500"/>
          </a:p>
        </p:txBody>
      </p:sp>
      <p:sp>
        <p:nvSpPr>
          <p:cNvPr id="25" name="텍스트 상자 407"/>
          <p:cNvSpPr txBox="1">
            <a:spLocks/>
          </p:cNvSpPr>
          <p:nvPr/>
        </p:nvSpPr>
        <p:spPr>
          <a:xfrm>
            <a:off x="796925" y="8389620"/>
            <a:ext cx="16655415" cy="1153795"/>
          </a:xfrm>
          <a:prstGeom prst="rect">
            <a:avLst/>
          </a:prstGeom>
        </p:spPr>
        <p:txBody>
          <a:bodyPr vert="horz" wrap="square" lIns="0" tIns="0" rIns="0" bIns="0" numCol="1" rtlCol="1" anchor="t">
            <a:spAutoFit/>
          </a:bodyPr>
          <a:lstStyle/>
          <a:p>
            <a:pPr marL="0" indent="0" latinLnBrk="0">
              <a:lnSpc>
                <a:spcPct val="150000"/>
              </a:lnSpc>
              <a:buFontTx/>
              <a:buNone/>
            </a:pPr>
            <a:r>
              <a:rPr sz="2500"/>
              <a:t>위의 내용은 DynamoDB, S3, Lambda에 대해 Gateway 및 Interface VPC 엔드포인트 타입을 구성한 내용으로, 각각의 라우팅, 역할, DNS 설정 및 보안 그룹 구성을 포함</a:t>
            </a:r>
            <a:endParaRPr lang="ko-KR" altLang="en-US" sz="25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010" cy="573405"/>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5</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추가 사항</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0725"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Private link 를 이용하여 보안 강화 </a:t>
            </a:r>
            <a:endParaRPr lang="ko-KR" altLang="en-US" sz="2500">
              <a:solidFill>
                <a:srgbClr val="000000"/>
              </a:solidFill>
              <a:latin typeface="Noto Sans" charset="0"/>
              <a:ea typeface="Noto Sans" charset="0"/>
              <a:cs typeface="Noto Sans" charset="0"/>
            </a:endParaRPr>
          </a:p>
        </p:txBody>
      </p:sp>
      <p:pic>
        <p:nvPicPr>
          <p:cNvPr id="28" name="그림 23"/>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1470660" y="2557780"/>
            <a:ext cx="4856480" cy="1496695"/>
          </a:xfrm>
          <a:prstGeom prst="rect">
            <a:avLst/>
          </a:prstGeom>
          <a:noFill/>
          <a:ln w="9525" cap="flat" cmpd="sng">
            <a:solidFill>
              <a:schemeClr val="tx1">
                <a:alpha val="100000"/>
              </a:schemeClr>
            </a:solidFill>
            <a:prstDash val="solid"/>
            <a:round/>
          </a:ln>
        </p:spPr>
      </p:pic>
      <p:pic>
        <p:nvPicPr>
          <p:cNvPr id="29" name="그림 24"/>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1467485" y="4168140"/>
            <a:ext cx="4850130" cy="1416685"/>
          </a:xfrm>
          <a:prstGeom prst="rect">
            <a:avLst/>
          </a:prstGeom>
          <a:noFill/>
          <a:ln w="9525" cap="flat" cmpd="sng">
            <a:solidFill>
              <a:schemeClr val="tx1">
                <a:alpha val="100000"/>
              </a:schemeClr>
            </a:solidFill>
            <a:prstDash val="solid"/>
            <a:round/>
          </a:ln>
        </p:spPr>
      </p:pic>
      <p:pic>
        <p:nvPicPr>
          <p:cNvPr id="30" name="그림 25"/>
          <p:cNvPicPr>
            <a:picLocks noChangeAspect="1"/>
          </p:cNvPicPr>
          <p:nvPr/>
        </p:nvPicPr>
        <p:blipFill rotWithShape="1">
          <a:blip r:embed="rId4" cstate="hqprint">
            <a:extLst>
              <a:ext uri="{28A0092B-C50C-407E-A947-70E740481C1C}">
                <a14:useLocalDpi xmlns:a14="http://schemas.microsoft.com/office/drawing/2010/main"/>
              </a:ext>
            </a:extLst>
          </a:blip>
          <a:stretch>
            <a:fillRect/>
          </a:stretch>
        </p:blipFill>
        <p:spPr>
          <a:xfrm>
            <a:off x="1471295" y="5668645"/>
            <a:ext cx="3315335" cy="1489075"/>
          </a:xfrm>
          <a:prstGeom prst="rect">
            <a:avLst/>
          </a:prstGeom>
          <a:noFill/>
          <a:ln w="9525" cap="flat" cmpd="sng">
            <a:solidFill>
              <a:schemeClr val="tx1">
                <a:alpha val="100000"/>
              </a:schemeClr>
            </a:solidFill>
            <a:prstDash val="solid"/>
            <a:round/>
          </a:ln>
        </p:spPr>
      </p:pic>
      <p:pic>
        <p:nvPicPr>
          <p:cNvPr id="32" name="그림 27"/>
          <p:cNvPicPr>
            <a:picLocks noChangeAspect="1"/>
          </p:cNvPicPr>
          <p:nvPr/>
        </p:nvPicPr>
        <p:blipFill rotWithShape="1">
          <a:blip r:embed="rId5" cstate="hqprint">
            <a:extLst>
              <a:ext uri="{28A0092B-C50C-407E-A947-70E740481C1C}">
                <a14:useLocalDpi xmlns:a14="http://schemas.microsoft.com/office/drawing/2010/main"/>
              </a:ext>
            </a:extLst>
          </a:blip>
          <a:stretch>
            <a:fillRect/>
          </a:stretch>
        </p:blipFill>
        <p:spPr>
          <a:xfrm>
            <a:off x="7654290" y="2560320"/>
            <a:ext cx="9103995" cy="1910080"/>
          </a:xfrm>
          <a:prstGeom prst="rect">
            <a:avLst/>
          </a:prstGeom>
          <a:noFill/>
          <a:ln w="9525" cap="flat" cmpd="sng">
            <a:solidFill>
              <a:schemeClr val="tx1">
                <a:alpha val="100000"/>
              </a:schemeClr>
            </a:solidFill>
            <a:prstDash val="solid"/>
            <a:round/>
          </a:ln>
        </p:spPr>
      </p:pic>
      <p:sp>
        <p:nvSpPr>
          <p:cNvPr id="33" name="텍스트 상자 80"/>
          <p:cNvSpPr txBox="1">
            <a:spLocks/>
          </p:cNvSpPr>
          <p:nvPr/>
        </p:nvSpPr>
        <p:spPr>
          <a:xfrm>
            <a:off x="881380" y="1364615"/>
            <a:ext cx="1200404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3600">
                <a:solidFill>
                  <a:srgbClr val="000000"/>
                </a:solidFill>
                <a:latin typeface="Noto Sans" charset="0"/>
                <a:ea typeface="Noto Sans" charset="0"/>
                <a:cs typeface="Noto Sans" charset="0"/>
              </a:rPr>
              <a:t>VPC Endpoint - DynamoDB, S3, Lambda Endpoint 생성</a:t>
            </a:r>
            <a:endParaRPr lang="ko-KR" altLang="en-US" sz="3600">
              <a:solidFill>
                <a:srgbClr val="000000"/>
              </a:solidFill>
              <a:latin typeface="Noto Sans" charset="0"/>
              <a:ea typeface="Noto Sans" charset="0"/>
              <a:cs typeface="Noto Sans" charset="0"/>
            </a:endParaRPr>
          </a:p>
        </p:txBody>
      </p:sp>
      <p:sp>
        <p:nvSpPr>
          <p:cNvPr id="34" name="텍스트 상자 222"/>
          <p:cNvSpPr txBox="1">
            <a:spLocks/>
          </p:cNvSpPr>
          <p:nvPr/>
        </p:nvSpPr>
        <p:spPr>
          <a:xfrm>
            <a:off x="791845" y="7208520"/>
            <a:ext cx="6481445" cy="555625"/>
          </a:xfrm>
          <a:prstGeom prst="rect">
            <a:avLst/>
          </a:prstGeom>
          <a:noFill/>
        </p:spPr>
        <p:txBody>
          <a:bodyPr vert="horz" wrap="square" lIns="0" tIns="0" rIns="0" bIns="0" numCol="1" anchor="t">
            <a:noAutofit/>
          </a:bodyPr>
          <a:lstStyle/>
          <a:p>
            <a:pPr marL="0" indent="0" algn="ctr" latinLnBrk="0" hangingPunct="1">
              <a:buFontTx/>
              <a:buNone/>
            </a:pPr>
            <a:r>
              <a:rPr lang="ko-KR" sz="1800" b="1">
                <a:latin typeface="Calibri" charset="0"/>
                <a:ea typeface="Calibri" charset="0"/>
              </a:rPr>
              <a:t>VPC Endpoint 생성 확인</a:t>
            </a:r>
            <a:endParaRPr lang="ko-KR" altLang="en-US" sz="1800" b="1">
              <a:latin typeface="Calibri" charset="0"/>
              <a:ea typeface="Calibri" charset="0"/>
            </a:endParaRPr>
          </a:p>
          <a:p>
            <a:pPr marL="0" indent="0" algn="ctr" latinLnBrk="0" hangingPunct="1">
              <a:buFontTx/>
              <a:buNone/>
            </a:pPr>
            <a:r>
              <a:rPr lang="ko-KR" sz="1800" b="1">
                <a:latin typeface="Calibri" charset="0"/>
                <a:ea typeface="Calibri" charset="0"/>
              </a:rPr>
              <a:t>( DynamoDB, S3, Lambda )</a:t>
            </a:r>
            <a:endParaRPr lang="ko-KR" altLang="en-US" sz="1800" b="1">
              <a:latin typeface="Calibri" charset="0"/>
              <a:ea typeface="Calibri" charset="0"/>
            </a:endParaRPr>
          </a:p>
        </p:txBody>
      </p:sp>
      <p:sp>
        <p:nvSpPr>
          <p:cNvPr id="35" name="텍스트 상자 223"/>
          <p:cNvSpPr txBox="1">
            <a:spLocks/>
          </p:cNvSpPr>
          <p:nvPr/>
        </p:nvSpPr>
        <p:spPr>
          <a:xfrm rot="0">
            <a:off x="8959850" y="7201535"/>
            <a:ext cx="6482080" cy="556260"/>
          </a:xfrm>
          <a:prstGeom prst="rect"/>
          <a:noFill/>
        </p:spPr>
        <p:txBody>
          <a:bodyPr wrap="square" lIns="0" tIns="0" rIns="0" bIns="0" numCol="1" vert="horz" anchor="t">
            <a:noAutofit/>
          </a:bodyPr>
          <a:lstStyle/>
          <a:p>
            <a:pPr marL="0" indent="0" algn="ctr" latinLnBrk="0" hangingPunct="1">
              <a:buFontTx/>
              <a:buNone/>
            </a:pPr>
            <a:r>
              <a:rPr lang="ko-KR" sz="1800" b="1">
                <a:latin typeface="Calibri" charset="0"/>
                <a:ea typeface="Calibri" charset="0"/>
              </a:rPr>
              <a:t>VPC Endpoint 라우팅 확인</a:t>
            </a:r>
            <a:endParaRPr lang="ko-KR" altLang="en-US" sz="1800" b="1">
              <a:latin typeface="Calibri" charset="0"/>
              <a:ea typeface="Calibri" charset="0"/>
            </a:endParaRPr>
          </a:p>
          <a:p>
            <a:pPr marL="0" indent="0" algn="ctr" latinLnBrk="0" hangingPunct="1">
              <a:buFontTx/>
              <a:buNone/>
            </a:pPr>
            <a:r>
              <a:rPr lang="ko-KR" sz="1800" b="1">
                <a:latin typeface="Calibri" charset="0"/>
                <a:ea typeface="Calibri" charset="0"/>
              </a:rPr>
              <a:t>( S3 Endpoint, DynamoDB Endpoint )</a:t>
            </a:r>
            <a:endParaRPr lang="ko-KR" altLang="en-US" sz="1800" b="1">
              <a:latin typeface="Calibri" charset="0"/>
              <a:ea typeface="Calibri" charset="0"/>
            </a:endParaRPr>
          </a:p>
        </p:txBody>
      </p:sp>
      <p:sp>
        <p:nvSpPr>
          <p:cNvPr id="36" name="도형 327"/>
          <p:cNvSpPr>
            <a:spLocks/>
          </p:cNvSpPr>
          <p:nvPr/>
        </p:nvSpPr>
        <p:spPr>
          <a:xfrm rot="0">
            <a:off x="1537970" y="4603115"/>
            <a:ext cx="753745" cy="92900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nvGrpSpPr>
          <p:cNvPr id="39" name="그룹 167"/>
          <p:cNvGrpSpPr>
            <a:grpSpLocks/>
          </p:cNvGrpSpPr>
          <p:nvPr/>
        </p:nvGrpSpPr>
        <p:grpSpPr>
          <a:xfrm rot="0">
            <a:off x="7651115" y="4561840"/>
            <a:ext cx="9097645" cy="2582545"/>
            <a:chOff x="7651115" y="4561840"/>
            <a:chExt cx="9097645" cy="2582545"/>
          </a:xfrm>
        </p:grpSpPr>
        <p:pic>
          <p:nvPicPr>
            <p:cNvPr id="31" name="그림 26" descr="C:/Users/USER/AppData/Roaming/PolarisOffice/ETemp/3020_11734232/image235.png"/>
            <p:cNvPicPr>
              <a:picLocks noChangeAspect="1"/>
            </p:cNvPicPr>
            <p:nvPr/>
          </p:nvPicPr>
          <p:blipFill rotWithShape="1">
            <a:blip r:embed="rId6" cstate="hqprint">
              <a:extLst>
                <a:ext uri="{28A0092B-C50C-407E-A947-70E740481C1C}">
                  <a14:useLocalDpi xmlns:a14="http://schemas.microsoft.com/office/drawing/2010/main"/>
                </a:ext>
              </a:extLst>
            </a:blip>
            <a:stretch>
              <a:fillRect/>
            </a:stretch>
          </p:blipFill>
          <p:spPr>
            <a:xfrm rot="0">
              <a:off x="7651115" y="4561840"/>
              <a:ext cx="9097645" cy="2582545"/>
            </a:xfrm>
            <a:prstGeom prst="rect"/>
            <a:noFill/>
            <a:ln w="9525" cap="flat" cmpd="sng">
              <a:solidFill>
                <a:schemeClr val="tx1">
                  <a:alpha val="100000"/>
                </a:schemeClr>
              </a:solidFill>
              <a:prstDash val="solid"/>
              <a:round/>
            </a:ln>
          </p:spPr>
        </p:pic>
        <p:sp>
          <p:nvSpPr>
            <p:cNvPr id="37" name="도형 328"/>
            <p:cNvSpPr>
              <a:spLocks/>
            </p:cNvSpPr>
            <p:nvPr/>
          </p:nvSpPr>
          <p:spPr>
            <a:xfrm rot="0">
              <a:off x="7748270" y="5808345"/>
              <a:ext cx="1048385" cy="59626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sp>
        <p:nvSpPr>
          <p:cNvPr id="40" name="도형 1"/>
          <p:cNvSpPr>
            <a:spLocks/>
          </p:cNvSpPr>
          <p:nvPr/>
        </p:nvSpPr>
        <p:spPr>
          <a:xfrm rot="0">
            <a:off x="1596390" y="6323965"/>
            <a:ext cx="2242820" cy="212725"/>
          </a:xfrm>
          <a:prstGeom prst="roundRect"/>
          <a:solidFill>
            <a:schemeClr val="tx1"/>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41" name="도형 2"/>
          <p:cNvSpPr>
            <a:spLocks/>
          </p:cNvSpPr>
          <p:nvPr/>
        </p:nvSpPr>
        <p:spPr>
          <a:xfrm rot="0">
            <a:off x="1600835" y="6610350"/>
            <a:ext cx="1553845" cy="212725"/>
          </a:xfrm>
          <a:prstGeom prst="roundRect"/>
          <a:solidFill>
            <a:schemeClr val="tx1"/>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010" cy="573405"/>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5</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추가 사항</a:t>
            </a:r>
            <a:endParaRPr lang="ko-KR" altLang="en-US" sz="4500">
              <a:solidFill>
                <a:srgbClr val="000000"/>
              </a:solidFill>
              <a:latin typeface="Noto Sans Bold" charset="0"/>
              <a:ea typeface="Noto Sans Bold" charset="0"/>
              <a:cs typeface="Noto Sans Bold" charset="0"/>
            </a:endParaRPr>
          </a:p>
        </p:txBody>
      </p:sp>
      <p:pic>
        <p:nvPicPr>
          <p:cNvPr id="28" name="그림 31"/>
          <p:cNvPicPr>
            <a:picLocks noChangeAspect="1"/>
          </p:cNvPicPr>
          <p:nvPr/>
        </p:nvPicPr>
        <p:blipFill rotWithShape="1">
          <a:blip r:embed="rId2" cstate="hqprint">
            <a:extLst>
              <a:ext uri="{28A0092B-C50C-407E-A947-70E740481C1C}">
                <a14:useLocalDpi xmlns:a14="http://schemas.microsoft.com/office/drawing/2010/main"/>
              </a:ext>
            </a:extLst>
          </a:blip>
          <a:srcRect l="22635"/>
          <a:stretch>
            <a:fillRect/>
          </a:stretch>
        </p:blipFill>
        <p:spPr>
          <a:xfrm>
            <a:off x="7790815" y="5738495"/>
            <a:ext cx="9812655" cy="1361440"/>
          </a:xfrm>
          <a:prstGeom prst="rect">
            <a:avLst/>
          </a:prstGeom>
          <a:noFill/>
          <a:ln w="9525" cap="flat" cmpd="sng">
            <a:solidFill>
              <a:schemeClr val="tx1">
                <a:alpha val="100000"/>
              </a:schemeClr>
            </a:solidFill>
            <a:prstDash val="solid"/>
            <a:round/>
          </a:ln>
        </p:spPr>
      </p:pic>
      <p:pic>
        <p:nvPicPr>
          <p:cNvPr id="33" name="그림 52"/>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604520" y="4053840"/>
            <a:ext cx="6830060" cy="1569085"/>
          </a:xfrm>
          <a:prstGeom prst="rect">
            <a:avLst/>
          </a:prstGeom>
          <a:noFill/>
          <a:ln w="9525" cap="flat" cmpd="sng">
            <a:solidFill>
              <a:schemeClr val="tx1">
                <a:alpha val="100000"/>
              </a:schemeClr>
            </a:solidFill>
            <a:prstDash val="solid"/>
            <a:round/>
          </a:ln>
        </p:spPr>
      </p:pic>
      <p:pic>
        <p:nvPicPr>
          <p:cNvPr id="36" name="그림 55"/>
          <p:cNvPicPr>
            <a:picLocks noChangeAspect="1"/>
          </p:cNvPicPr>
          <p:nvPr/>
        </p:nvPicPr>
        <p:blipFill rotWithShape="1">
          <a:blip r:embed="rId4" cstate="hqprint">
            <a:extLst>
              <a:ext uri="{28A0092B-C50C-407E-A947-70E740481C1C}">
                <a14:useLocalDpi xmlns:a14="http://schemas.microsoft.com/office/drawing/2010/main"/>
              </a:ext>
            </a:extLst>
          </a:blip>
          <a:stretch>
            <a:fillRect/>
          </a:stretch>
        </p:blipFill>
        <p:spPr>
          <a:xfrm>
            <a:off x="7791450" y="2503170"/>
            <a:ext cx="2551430" cy="1590040"/>
          </a:xfrm>
          <a:prstGeom prst="rect">
            <a:avLst/>
          </a:prstGeom>
          <a:noFill/>
          <a:ln w="9525" cap="flat" cmpd="sng">
            <a:solidFill>
              <a:schemeClr val="tx1">
                <a:alpha val="100000"/>
              </a:schemeClr>
            </a:solidFill>
            <a:prstDash val="solid"/>
            <a:round/>
          </a:ln>
        </p:spPr>
      </p:pic>
      <p:pic>
        <p:nvPicPr>
          <p:cNvPr id="37" name="그림 56"/>
          <p:cNvPicPr>
            <a:picLocks noChangeAspect="1"/>
          </p:cNvPicPr>
          <p:nvPr/>
        </p:nvPicPr>
        <p:blipFill rotWithShape="1">
          <a:blip r:embed="rId5" cstate="hqprint">
            <a:extLst>
              <a:ext uri="{28A0092B-C50C-407E-A947-70E740481C1C}">
                <a14:useLocalDpi xmlns:a14="http://schemas.microsoft.com/office/drawing/2010/main"/>
              </a:ext>
            </a:extLst>
          </a:blip>
          <a:stretch>
            <a:fillRect/>
          </a:stretch>
        </p:blipFill>
        <p:spPr>
          <a:xfrm>
            <a:off x="10448925" y="2505710"/>
            <a:ext cx="3275965" cy="1590040"/>
          </a:xfrm>
          <a:prstGeom prst="rect">
            <a:avLst/>
          </a:prstGeom>
          <a:noFill/>
          <a:ln w="9525" cap="flat" cmpd="sng">
            <a:solidFill>
              <a:schemeClr val="tx1">
                <a:alpha val="100000"/>
              </a:schemeClr>
            </a:solidFill>
            <a:prstDash val="solid"/>
            <a:round/>
          </a:ln>
        </p:spPr>
      </p:pic>
      <p:sp>
        <p:nvSpPr>
          <p:cNvPr id="39" name="텍스트 상자 81"/>
          <p:cNvSpPr txBox="1">
            <a:spLocks/>
          </p:cNvSpPr>
          <p:nvPr/>
        </p:nvSpPr>
        <p:spPr>
          <a:xfrm>
            <a:off x="881380" y="1339215"/>
            <a:ext cx="1013968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3600">
                <a:solidFill>
                  <a:srgbClr val="000000"/>
                </a:solidFill>
                <a:latin typeface="Noto Sans" charset="0"/>
                <a:ea typeface="Noto Sans" charset="0"/>
                <a:cs typeface="Noto Sans" charset="0"/>
              </a:rPr>
              <a:t>VPC Endpoint Type - Endpoint 확인</a:t>
            </a:r>
            <a:endParaRPr lang="ko-KR" altLang="en-US" sz="3600">
              <a:solidFill>
                <a:srgbClr val="000000"/>
              </a:solidFill>
              <a:latin typeface="Noto Sans" charset="0"/>
              <a:ea typeface="Noto Sans" charset="0"/>
              <a:cs typeface="Noto Sans" charset="0"/>
            </a:endParaRPr>
          </a:p>
        </p:txBody>
      </p:sp>
      <p:sp>
        <p:nvSpPr>
          <p:cNvPr id="40" name="텍스트 상자 224"/>
          <p:cNvSpPr txBox="1">
            <a:spLocks/>
          </p:cNvSpPr>
          <p:nvPr/>
        </p:nvSpPr>
        <p:spPr>
          <a:xfrm>
            <a:off x="802640" y="7237730"/>
            <a:ext cx="6481445" cy="555625"/>
          </a:xfrm>
          <a:prstGeom prst="rect">
            <a:avLst/>
          </a:prstGeom>
          <a:noFill/>
        </p:spPr>
        <p:txBody>
          <a:bodyPr vert="horz" wrap="square" lIns="0" tIns="0" rIns="0" bIns="0" numCol="1" anchor="t">
            <a:noAutofit/>
          </a:bodyPr>
          <a:lstStyle/>
          <a:p>
            <a:pPr marL="0" indent="0" algn="ctr" latinLnBrk="0" hangingPunct="1">
              <a:buFontTx/>
              <a:buNone/>
            </a:pPr>
            <a:r>
              <a:rPr lang="ko-KR" sz="1800" b="1">
                <a:latin typeface="Calibri" charset="0"/>
                <a:ea typeface="Calibri" charset="0"/>
              </a:rPr>
              <a:t>VPC Endpoint를 통한 Resource 접근 확인</a:t>
            </a:r>
            <a:endParaRPr lang="ko-KR" altLang="en-US" sz="1800" b="1">
              <a:latin typeface="Calibri" charset="0"/>
              <a:ea typeface="Calibri" charset="0"/>
            </a:endParaRPr>
          </a:p>
          <a:p>
            <a:pPr marL="0" indent="0" algn="ctr" latinLnBrk="0" hangingPunct="1">
              <a:buFontTx/>
              <a:buNone/>
            </a:pPr>
            <a:r>
              <a:rPr lang="ko-KR" sz="1800" b="1">
                <a:latin typeface="Calibri" charset="0"/>
                <a:ea typeface="Calibri" charset="0"/>
              </a:rPr>
              <a:t>( VEC-PRD-VPC-DB-PRI-2A )</a:t>
            </a:r>
            <a:endParaRPr lang="ko-KR" altLang="en-US" sz="1800" b="1">
              <a:latin typeface="Calibri" charset="0"/>
              <a:ea typeface="Calibri" charset="0"/>
            </a:endParaRPr>
          </a:p>
        </p:txBody>
      </p:sp>
      <p:sp>
        <p:nvSpPr>
          <p:cNvPr id="41" name="텍스트 상자 235"/>
          <p:cNvSpPr txBox="1">
            <a:spLocks/>
          </p:cNvSpPr>
          <p:nvPr/>
        </p:nvSpPr>
        <p:spPr>
          <a:xfrm>
            <a:off x="9462135" y="7162165"/>
            <a:ext cx="6481445" cy="555625"/>
          </a:xfrm>
          <a:prstGeom prst="rect">
            <a:avLst/>
          </a:prstGeom>
          <a:noFill/>
        </p:spPr>
        <p:txBody>
          <a:bodyPr vert="horz" wrap="square" lIns="0" tIns="0" rIns="0" bIns="0" numCol="1" anchor="t">
            <a:noAutofit/>
          </a:bodyPr>
          <a:lstStyle/>
          <a:p>
            <a:pPr marL="0" indent="0" algn="ctr" latinLnBrk="0" hangingPunct="1">
              <a:buFontTx/>
              <a:buNone/>
            </a:pPr>
            <a:r>
              <a:rPr lang="ko-KR" sz="1800" b="1">
                <a:latin typeface="Calibri" charset="0"/>
                <a:ea typeface="Calibri" charset="0"/>
              </a:rPr>
              <a:t>VPC Endpoint CloudWatch Logs 확인</a:t>
            </a:r>
            <a:endParaRPr lang="ko-KR" altLang="en-US" sz="1800" b="1">
              <a:latin typeface="Calibri" charset="0"/>
              <a:ea typeface="Calibri" charset="0"/>
            </a:endParaRPr>
          </a:p>
          <a:p>
            <a:pPr marL="0" indent="0" algn="ctr" latinLnBrk="0" hangingPunct="1">
              <a:buFontTx/>
              <a:buNone/>
            </a:pPr>
            <a:r>
              <a:rPr lang="ko-KR" sz="1800" b="1">
                <a:latin typeface="Calibri" charset="0"/>
                <a:ea typeface="Calibri" charset="0"/>
              </a:rPr>
              <a:t>( VEC-PRD-VPC-DB-PRI-2A )</a:t>
            </a:r>
            <a:endParaRPr lang="ko-KR" altLang="en-US" sz="1800" b="1">
              <a:latin typeface="Calibri" charset="0"/>
              <a:ea typeface="Calibri" charset="0"/>
            </a:endParaRPr>
          </a:p>
        </p:txBody>
      </p:sp>
      <p:sp>
        <p:nvSpPr>
          <p:cNvPr id="43" name="도형 330"/>
          <p:cNvSpPr>
            <a:spLocks/>
          </p:cNvSpPr>
          <p:nvPr/>
        </p:nvSpPr>
        <p:spPr>
          <a:xfrm rot="0">
            <a:off x="3006090" y="4051300"/>
            <a:ext cx="1800860" cy="24447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44" name="도형 331"/>
          <p:cNvSpPr>
            <a:spLocks/>
          </p:cNvSpPr>
          <p:nvPr/>
        </p:nvSpPr>
        <p:spPr>
          <a:xfrm>
            <a:off x="2603500" y="4279900"/>
            <a:ext cx="4296410" cy="162560"/>
          </a:xfrm>
          <a:prstGeom prst="roundRect">
            <a:avLst/>
          </a:prstGeom>
          <a:solidFill>
            <a:schemeClr val="tx1"/>
          </a:solidFill>
          <a:ln>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nvGrpSpPr>
          <p:cNvPr id="54" name="그룹 170"/>
          <p:cNvGrpSpPr>
            <a:grpSpLocks/>
          </p:cNvGrpSpPr>
          <p:nvPr/>
        </p:nvGrpSpPr>
        <p:grpSpPr>
          <a:xfrm>
            <a:off x="626110" y="5724525"/>
            <a:ext cx="6830695" cy="1429385"/>
            <a:chOff x="626110" y="5724525"/>
            <a:chExt cx="6830695" cy="1429385"/>
          </a:xfrm>
        </p:grpSpPr>
        <p:pic>
          <p:nvPicPr>
            <p:cNvPr id="34" name="그림 53"/>
            <p:cNvPicPr>
              <a:picLocks noChangeAspect="1"/>
            </p:cNvPicPr>
            <p:nvPr/>
          </p:nvPicPr>
          <p:blipFill rotWithShape="1">
            <a:blip r:embed="rId6" cstate="hqprint">
              <a:extLst>
                <a:ext uri="{28A0092B-C50C-407E-A947-70E740481C1C}">
                  <a14:useLocalDpi xmlns:a14="http://schemas.microsoft.com/office/drawing/2010/main"/>
                </a:ext>
              </a:extLst>
            </a:blip>
            <a:stretch>
              <a:fillRect/>
            </a:stretch>
          </p:blipFill>
          <p:spPr>
            <a:xfrm>
              <a:off x="626110" y="5724525"/>
              <a:ext cx="6830695" cy="1429385"/>
            </a:xfrm>
            <a:prstGeom prst="rect">
              <a:avLst/>
            </a:prstGeom>
            <a:noFill/>
            <a:ln w="9525" cap="flat" cmpd="sng">
              <a:solidFill>
                <a:schemeClr val="tx1">
                  <a:alpha val="100000"/>
                </a:schemeClr>
              </a:solidFill>
              <a:prstDash val="solid"/>
              <a:round/>
            </a:ln>
          </p:spPr>
        </p:pic>
        <p:sp>
          <p:nvSpPr>
            <p:cNvPr id="45" name="도형 336"/>
            <p:cNvSpPr>
              <a:spLocks/>
            </p:cNvSpPr>
            <p:nvPr/>
          </p:nvSpPr>
          <p:spPr>
            <a:xfrm>
              <a:off x="2066290" y="5974715"/>
              <a:ext cx="4900930" cy="175260"/>
            </a:xfrm>
            <a:prstGeom prst="roundRect">
              <a:avLst/>
            </a:prstGeom>
            <a:solidFill>
              <a:schemeClr val="tx1"/>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grpSp>
        <p:nvGrpSpPr>
          <p:cNvPr id="52" name="그룹 168"/>
          <p:cNvGrpSpPr>
            <a:grpSpLocks/>
          </p:cNvGrpSpPr>
          <p:nvPr/>
        </p:nvGrpSpPr>
        <p:grpSpPr>
          <a:xfrm rot="0">
            <a:off x="7790180" y="4235450"/>
            <a:ext cx="9817735" cy="1388110"/>
            <a:chOff x="7790180" y="4235450"/>
            <a:chExt cx="9817735" cy="1388110"/>
          </a:xfrm>
        </p:grpSpPr>
        <p:pic>
          <p:nvPicPr>
            <p:cNvPr id="35" name="그림 54" descr="C:/Users/USER/AppData/Roaming/PolarisOffice/ETemp/3020_11734232/image241.png"/>
            <p:cNvPicPr>
              <a:picLocks noChangeAspect="1"/>
            </p:cNvPicPr>
            <p:nvPr/>
          </p:nvPicPr>
          <p:blipFill rotWithShape="1">
            <a:blip r:embed="rId7" cstate="hqprint">
              <a:extLst>
                <a:ext uri="{28A0092B-C50C-407E-A947-70E740481C1C}">
                  <a14:useLocalDpi xmlns:a14="http://schemas.microsoft.com/office/drawing/2010/main"/>
                </a:ext>
              </a:extLst>
            </a:blip>
            <a:srcRect l="26327"/>
            <a:stretch>
              <a:fillRect/>
            </a:stretch>
          </p:blipFill>
          <p:spPr>
            <a:xfrm rot="0">
              <a:off x="7790180" y="4235450"/>
              <a:ext cx="9818370" cy="1388745"/>
            </a:xfrm>
            <a:prstGeom prst="rect"/>
            <a:noFill/>
            <a:ln w="9525" cap="flat" cmpd="sng">
              <a:solidFill>
                <a:schemeClr val="tx1">
                  <a:alpha val="100000"/>
                </a:schemeClr>
              </a:solidFill>
              <a:prstDash val="solid"/>
              <a:round/>
            </a:ln>
          </p:spPr>
        </p:pic>
        <p:sp>
          <p:nvSpPr>
            <p:cNvPr id="46" name="도형 337"/>
            <p:cNvSpPr>
              <a:spLocks/>
            </p:cNvSpPr>
            <p:nvPr/>
          </p:nvSpPr>
          <p:spPr>
            <a:xfrm rot="0">
              <a:off x="11313795" y="4376420"/>
              <a:ext cx="2065020" cy="24003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47" name="도형 338"/>
            <p:cNvSpPr>
              <a:spLocks/>
            </p:cNvSpPr>
            <p:nvPr/>
          </p:nvSpPr>
          <p:spPr>
            <a:xfrm rot="0">
              <a:off x="13860780" y="4400550"/>
              <a:ext cx="334010" cy="20383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sp>
        <p:nvSpPr>
          <p:cNvPr id="48" name="도형 339"/>
          <p:cNvSpPr>
            <a:spLocks/>
          </p:cNvSpPr>
          <p:nvPr/>
        </p:nvSpPr>
        <p:spPr>
          <a:xfrm rot="0">
            <a:off x="11077575" y="6328410"/>
            <a:ext cx="2049145" cy="24066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49" name="도형 340"/>
          <p:cNvSpPr>
            <a:spLocks/>
          </p:cNvSpPr>
          <p:nvPr/>
        </p:nvSpPr>
        <p:spPr>
          <a:xfrm rot="0">
            <a:off x="13617575" y="6332855"/>
            <a:ext cx="302260" cy="23558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50" name="텍스트 상자 369"/>
          <p:cNvSpPr txBox="1">
            <a:spLocks/>
          </p:cNvSpPr>
          <p:nvPr/>
        </p:nvSpPr>
        <p:spPr>
          <a:xfrm>
            <a:off x="4540250" y="448310"/>
            <a:ext cx="5800725"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Private link 를 이용하여 보안 강화 </a:t>
            </a:r>
            <a:endParaRPr lang="ko-KR" altLang="en-US" sz="2500">
              <a:solidFill>
                <a:srgbClr val="000000"/>
              </a:solidFill>
              <a:latin typeface="Noto Sans" charset="0"/>
              <a:ea typeface="Noto Sans" charset="0"/>
              <a:cs typeface="Noto Sans" charset="0"/>
            </a:endParaRPr>
          </a:p>
        </p:txBody>
      </p:sp>
      <p:grpSp>
        <p:nvGrpSpPr>
          <p:cNvPr id="53" name="그룹 169"/>
          <p:cNvGrpSpPr>
            <a:grpSpLocks/>
          </p:cNvGrpSpPr>
          <p:nvPr/>
        </p:nvGrpSpPr>
        <p:grpSpPr>
          <a:xfrm rot="0">
            <a:off x="609600" y="2482215"/>
            <a:ext cx="6848475" cy="1490345"/>
            <a:chOff x="609600" y="2482215"/>
            <a:chExt cx="6848475" cy="1490345"/>
          </a:xfrm>
        </p:grpSpPr>
        <p:pic>
          <p:nvPicPr>
            <p:cNvPr id="38" name="그림 75" descr="C:/Users/USER/AppData/Roaming/PolarisOffice/ETemp/3020_11734232/image242.png"/>
            <p:cNvPicPr>
              <a:picLocks noChangeAspect="1"/>
            </p:cNvPicPr>
            <p:nvPr/>
          </p:nvPicPr>
          <p:blipFill rotWithShape="1">
            <a:blip r:embed="rId8" cstate="hqprint">
              <a:extLst>
                <a:ext uri="{28A0092B-C50C-407E-A947-70E740481C1C}">
                  <a14:useLocalDpi xmlns:a14="http://schemas.microsoft.com/office/drawing/2010/main"/>
                </a:ext>
              </a:extLst>
            </a:blip>
            <a:stretch>
              <a:fillRect/>
            </a:stretch>
          </p:blipFill>
          <p:spPr>
            <a:xfrm rot="0">
              <a:off x="609600" y="2482215"/>
              <a:ext cx="6837045" cy="1490345"/>
            </a:xfrm>
            <a:prstGeom prst="rect"/>
            <a:noFill/>
            <a:ln w="9525" cap="flat" cmpd="sng">
              <a:solidFill>
                <a:schemeClr val="tx1">
                  <a:alpha val="100000"/>
                </a:schemeClr>
              </a:solidFill>
              <a:prstDash val="solid"/>
              <a:round/>
            </a:ln>
          </p:spPr>
        </p:pic>
        <p:sp>
          <p:nvSpPr>
            <p:cNvPr id="42" name="도형 329"/>
            <p:cNvSpPr>
              <a:spLocks/>
            </p:cNvSpPr>
            <p:nvPr/>
          </p:nvSpPr>
          <p:spPr>
            <a:xfrm rot="0">
              <a:off x="3666490" y="2493645"/>
              <a:ext cx="3791585" cy="23050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51" name="도형 370"/>
            <p:cNvSpPr>
              <a:spLocks/>
            </p:cNvSpPr>
            <p:nvPr/>
          </p:nvSpPr>
          <p:spPr>
            <a:xfrm rot="0">
              <a:off x="1193165" y="2511425"/>
              <a:ext cx="1416685" cy="21272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010" cy="573405"/>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5</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추가 사항</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0725"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Lambda VPC를 이용하여 보안 강화 </a:t>
            </a:r>
            <a:endParaRPr lang="ko-KR" altLang="en-US" sz="2500">
              <a:solidFill>
                <a:srgbClr val="000000"/>
              </a:solidFill>
              <a:latin typeface="Noto Sans" charset="0"/>
              <a:ea typeface="Noto Sans" charset="0"/>
              <a:cs typeface="Noto Sans" charset="0"/>
            </a:endParaRPr>
          </a:p>
        </p:txBody>
      </p:sp>
      <p:pic>
        <p:nvPicPr>
          <p:cNvPr id="24"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7903210" y="3921125"/>
            <a:ext cx="7011035" cy="2011680"/>
          </a:xfrm>
          <a:prstGeom prst="rect">
            <a:avLst/>
          </a:prstGeom>
          <a:noFill/>
          <a:ln w="9525" cap="flat" cmpd="sng">
            <a:solidFill>
              <a:schemeClr val="tx1">
                <a:alpha val="100000"/>
              </a:schemeClr>
            </a:solidFill>
            <a:prstDash val="solid"/>
            <a:round/>
          </a:ln>
        </p:spPr>
      </p:pic>
      <p:pic>
        <p:nvPicPr>
          <p:cNvPr id="25" name="Picture "/>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7903210" y="2124075"/>
            <a:ext cx="7011035" cy="1718310"/>
          </a:xfrm>
          <a:prstGeom prst="rect">
            <a:avLst/>
          </a:prstGeom>
          <a:noFill/>
          <a:ln w="9525" cap="flat" cmpd="sng">
            <a:solidFill>
              <a:schemeClr val="tx1">
                <a:alpha val="100000"/>
              </a:schemeClr>
            </a:solidFill>
            <a:prstDash val="solid"/>
            <a:round/>
          </a:ln>
        </p:spPr>
      </p:pic>
      <p:pic>
        <p:nvPicPr>
          <p:cNvPr id="26" name="Picture "/>
          <p:cNvPicPr>
            <a:picLocks noChangeAspect="1"/>
          </p:cNvPicPr>
          <p:nvPr/>
        </p:nvPicPr>
        <p:blipFill rotWithShape="1">
          <a:blip r:embed="rId4" cstate="hqprint">
            <a:extLst>
              <a:ext uri="{28A0092B-C50C-407E-A947-70E740481C1C}">
                <a14:useLocalDpi xmlns:a14="http://schemas.microsoft.com/office/drawing/2010/main"/>
              </a:ext>
            </a:extLst>
          </a:blip>
          <a:srcRect l="24220" t="2333" r="-536" b="-2333"/>
          <a:stretch>
            <a:fillRect/>
          </a:stretch>
        </p:blipFill>
        <p:spPr>
          <a:xfrm>
            <a:off x="7905115" y="6113145"/>
            <a:ext cx="9865360" cy="1482725"/>
          </a:xfrm>
          <a:prstGeom prst="rect">
            <a:avLst/>
          </a:prstGeom>
          <a:noFill/>
          <a:ln w="9525" cap="flat" cmpd="sng">
            <a:solidFill>
              <a:schemeClr val="tx1">
                <a:alpha val="100000"/>
              </a:schemeClr>
            </a:solidFill>
            <a:prstDash val="solid"/>
            <a:round/>
          </a:ln>
        </p:spPr>
      </p:pic>
      <p:graphicFrame>
        <p:nvGraphicFramePr>
          <p:cNvPr id="27" name="Table 3"/>
          <p:cNvGraphicFramePr>
            <a:graphicFrameLocks noGrp="1"/>
          </p:cNvGraphicFramePr>
          <p:nvPr/>
        </p:nvGraphicFramePr>
        <p:xfrm>
          <a:off x="1143635" y="2122805"/>
          <a:ext cx="6253480" cy="3322955"/>
        </p:xfrm>
        <a:graphic>
          <a:graphicData uri="http://schemas.openxmlformats.org/drawingml/2006/table">
            <a:tbl>
              <a:tblPr firstRow="1" bandRow="1">
                <a:tableStyleId>{D7AC3CCA-C797-4891-BE02-D94E43425B78}</a:tableStyleId>
              </a:tblPr>
              <a:tblGrid>
                <a:gridCol w="3126105">
                  <a:extLst>
                    <a:ext uri="{9D8B030D-6E8A-4147-A177-3AD203B41FA5}">
                      <a16:colId xmlns:a16="http://schemas.microsoft.com/office/drawing/2014/main" val="20000"/>
                    </a:ext>
                  </a:extLst>
                </a:gridCol>
                <a:gridCol w="3127375">
                  <a:extLst>
                    <a:ext uri="{9D8B030D-6E8A-4147-A177-3AD203B41FA5}">
                      <a16:colId xmlns:a16="http://schemas.microsoft.com/office/drawing/2014/main" val="20001"/>
                    </a:ext>
                  </a:extLst>
                </a:gridCol>
              </a:tblGrid>
              <a:tr h="370840">
                <a:tc>
                  <a:txBody>
                    <a:bodyPr/>
                    <a:lstStyle/>
                    <a:p>
                      <a:pPr marL="0" lvl="1" indent="0" algn="ctr" latinLnBrk="0" hangingPunct="1">
                        <a:buFontTx/>
                        <a:buNone/>
                      </a:pPr>
                      <a:r>
                        <a:rPr lang="ko-KR" sz="1800" b="1" i="0" kern="1200">
                          <a:solidFill>
                            <a:schemeClr val="dk1"/>
                          </a:solidFill>
                          <a:latin typeface="Calibri" charset="0"/>
                          <a:ea typeface="Calibri" charset="0"/>
                        </a:rPr>
                        <a:t>구분</a:t>
                      </a:r>
                      <a:endParaRPr lang="ko-KR" altLang="en-US" sz="1800" b="1" i="0" kern="1200">
                        <a:solidFill>
                          <a:schemeClr val="dk1"/>
                        </a:solidFill>
                        <a:latin typeface="Calibri" charset="0"/>
                        <a:ea typeface="Calibri" charset="0"/>
                      </a:endParaRPr>
                    </a:p>
                  </a:txBody>
                  <a:tcPr marL="90170" marR="90170" marT="46990" marB="46990" anchor="ctr"/>
                </a:tc>
                <a:tc>
                  <a:txBody>
                    <a:bodyPr/>
                    <a:lstStyle/>
                    <a:p>
                      <a:pPr marL="0" lvl="1" indent="0" algn="ctr" latinLnBrk="0" hangingPunct="1">
                        <a:buFontTx/>
                        <a:buNone/>
                      </a:pPr>
                      <a:r>
                        <a:rPr lang="ko-KR" sz="1800" b="1" i="0" kern="1200">
                          <a:solidFill>
                            <a:schemeClr val="dk1"/>
                          </a:solidFill>
                          <a:latin typeface="Calibri" charset="0"/>
                          <a:ea typeface="Calibri" charset="0"/>
                        </a:rPr>
                        <a:t>Lambda VPC </a:t>
                      </a:r>
                      <a:endParaRPr lang="ko-KR" altLang="en-US" sz="1800" b="1" i="0" kern="1200">
                        <a:solidFill>
                          <a:schemeClr val="dk1"/>
                        </a:solidFill>
                        <a:latin typeface="Calibri" charset="0"/>
                        <a:ea typeface="Calibri" charset="0"/>
                      </a:endParaRPr>
                    </a:p>
                  </a:txBody>
                  <a:tcPr marL="90170" marR="90170" marT="46990" marB="46990" anchor="ctr"/>
                </a:tc>
                <a:extLst>
                  <a:ext uri="{0D108BD9-81ED-4DB2-BD59-A6C34878D82A}">
                    <a16:rowId xmlns:a16="http://schemas.microsoft.com/office/drawing/2014/main" val="10000"/>
                  </a:ext>
                </a:extLst>
              </a:tr>
              <a:tr h="358775">
                <a:tc>
                  <a:txBody>
                    <a:bodyPr/>
                    <a:lstStyle/>
                    <a:p>
                      <a:pPr marL="0" lvl="1" indent="0" algn="ctr" latinLnBrk="0" hangingPunct="1">
                        <a:buFontTx/>
                        <a:buNone/>
                      </a:pPr>
                      <a:r>
                        <a:rPr lang="ko-KR" sz="1600" b="0" i="0" kern="1200">
                          <a:solidFill>
                            <a:schemeClr val="dk1"/>
                          </a:solidFill>
                          <a:latin typeface="Calibri" charset="0"/>
                          <a:ea typeface="Calibri" charset="0"/>
                        </a:rPr>
                        <a:t>Lambda 함수</a:t>
                      </a:r>
                      <a:endParaRPr lang="ko-KR" altLang="en-US" sz="1600" b="0" i="0" kern="1200">
                        <a:solidFill>
                          <a:schemeClr val="dk1"/>
                        </a:solidFill>
                        <a:latin typeface="Calibri" charset="0"/>
                        <a:ea typeface="Calibri" charset="0"/>
                      </a:endParaRPr>
                    </a:p>
                  </a:txBody>
                  <a:tcPr marL="90170" marR="90170" marT="46990" marB="46990" anchor="ctr">
                    <a:noFill/>
                  </a:tcPr>
                </a:tc>
                <a:tc>
                  <a:txBody>
                    <a:bodyPr/>
                    <a:lstStyle/>
                    <a:p>
                      <a:pPr marL="254000" lvl="1" indent="-254000" algn="ctr" latinLnBrk="0" hangingPunct="1">
                        <a:buFontTx/>
                        <a:buNone/>
                      </a:pPr>
                      <a:r>
                        <a:rPr lang="ko-KR" sz="1600" b="0" i="0" kern="1200">
                          <a:solidFill>
                            <a:schemeClr val="dk1"/>
                          </a:solidFill>
                          <a:latin typeface="Calibri" charset="0"/>
                          <a:ea typeface="Calibri" charset="0"/>
                        </a:rPr>
                        <a:t>Surveys-items</a:t>
                      </a:r>
                      <a:endParaRPr lang="ko-KR" altLang="en-US" sz="1600" b="0" i="0" kern="1200">
                        <a:solidFill>
                          <a:schemeClr val="dk1"/>
                        </a:solidFill>
                        <a:latin typeface="Calibri" charset="0"/>
                        <a:ea typeface="Calibri" charset="0"/>
                      </a:endParaRPr>
                    </a:p>
                  </a:txBody>
                  <a:tcPr marL="90170" marR="90170" marT="46990" marB="46990" anchor="ctr">
                    <a:noFill/>
                  </a:tcPr>
                </a:tc>
                <a:extLst>
                  <a:ext uri="{0D108BD9-81ED-4DB2-BD59-A6C34878D82A}">
                    <a16:rowId xmlns:a16="http://schemas.microsoft.com/office/drawing/2014/main" val="10001"/>
                  </a:ext>
                </a:extLst>
              </a:tr>
              <a:tr h="586740">
                <a:tc>
                  <a:txBody>
                    <a:bodyPr/>
                    <a:lstStyle/>
                    <a:p>
                      <a:pPr marL="0" lvl="1" indent="0" algn="ctr" latinLnBrk="0" hangingPunct="1">
                        <a:buFontTx/>
                        <a:buNone/>
                      </a:pPr>
                      <a:r>
                        <a:rPr lang="ko-KR" sz="1600" b="0" i="0" kern="1200">
                          <a:solidFill>
                            <a:schemeClr val="dk1"/>
                          </a:solidFill>
                          <a:latin typeface="Calibri" charset="0"/>
                          <a:ea typeface="Calibri" charset="0"/>
                        </a:rPr>
                        <a:t>역할</a:t>
                      </a:r>
                      <a:endParaRPr lang="ko-KR" altLang="en-US" sz="1600" b="0" i="0" kern="1200">
                        <a:solidFill>
                          <a:schemeClr val="dk1"/>
                        </a:solidFill>
                        <a:latin typeface="Calibri" charset="0"/>
                        <a:ea typeface="Calibri" charset="0"/>
                      </a:endParaRPr>
                    </a:p>
                  </a:txBody>
                  <a:tcPr marL="90170" marR="90170" marT="46990" marB="46990" anchor="ctr">
                    <a:noFill/>
                  </a:tcPr>
                </a:tc>
                <a:tc>
                  <a:txBody>
                    <a:bodyPr/>
                    <a:lstStyle/>
                    <a:p>
                      <a:pPr marL="254000" lvl="1" indent="-254000" algn="ctr" latinLnBrk="0" hangingPunct="1">
                        <a:buFontTx/>
                        <a:buNone/>
                      </a:pPr>
                      <a:r>
                        <a:rPr sz="1600" b="0" i="0" kern="1200">
                          <a:solidFill>
                            <a:schemeClr val="dk1"/>
                          </a:solidFill>
                          <a:latin typeface="Calibri" charset="0"/>
                          <a:ea typeface="Calibri" charset="0"/>
                        </a:rPr>
                        <a:t>AWSLambda</a:t>
                      </a:r>
                      <a:endParaRPr lang="ko-KR" altLang="en-US" sz="1600" b="0" i="0" kern="1200">
                        <a:solidFill>
                          <a:schemeClr val="dk1"/>
                        </a:solidFill>
                        <a:latin typeface="Calibri" charset="0"/>
                        <a:ea typeface="Calibri" charset="0"/>
                      </a:endParaRPr>
                    </a:p>
                    <a:p>
                      <a:pPr marL="254000" lvl="1" indent="-254000" algn="ctr" latinLnBrk="0" hangingPunct="1">
                        <a:buFontTx/>
                        <a:buNone/>
                      </a:pPr>
                      <a:r>
                        <a:rPr sz="1600" b="0" i="0" kern="1200">
                          <a:solidFill>
                            <a:schemeClr val="dk1"/>
                          </a:solidFill>
                          <a:latin typeface="Calibri" charset="0"/>
                          <a:ea typeface="Calibri" charset="0"/>
                        </a:rPr>
                        <a:t>VPCAccessExecutionRole</a:t>
                      </a:r>
                      <a:endParaRPr lang="ko-KR" altLang="en-US" sz="1600" b="0" i="0" kern="1200">
                        <a:solidFill>
                          <a:schemeClr val="dk1"/>
                        </a:solidFill>
                        <a:latin typeface="Calibri" charset="0"/>
                        <a:ea typeface="Calibri" charset="0"/>
                      </a:endParaRPr>
                    </a:p>
                  </a:txBody>
                  <a:tcPr marL="90170" marR="90170" marT="46990" marB="46990" anchor="ctr">
                    <a:noFill/>
                  </a:tcPr>
                </a:tc>
                <a:extLst>
                  <a:ext uri="{0D108BD9-81ED-4DB2-BD59-A6C34878D82A}">
                    <a16:rowId xmlns:a16="http://schemas.microsoft.com/office/drawing/2014/main" val="10002"/>
                  </a:ext>
                </a:extLst>
              </a:tr>
              <a:tr h="586740">
                <a:tc>
                  <a:txBody>
                    <a:bodyPr/>
                    <a:lstStyle/>
                    <a:p>
                      <a:pPr marL="0" lvl="1" indent="0" algn="ctr" latinLnBrk="0" hangingPunct="1">
                        <a:buFontTx/>
                        <a:buNone/>
                      </a:pPr>
                      <a:r>
                        <a:rPr lang="ko-KR" sz="1600" b="0" i="0" kern="1200">
                          <a:solidFill>
                            <a:schemeClr val="dk1"/>
                          </a:solidFill>
                          <a:latin typeface="Calibri" charset="0"/>
                          <a:ea typeface="Calibri" charset="0"/>
                        </a:rPr>
                        <a:t>VPC</a:t>
                      </a:r>
                      <a:endParaRPr lang="ko-KR" altLang="en-US" sz="1600" b="0" i="0" kern="1200">
                        <a:solidFill>
                          <a:schemeClr val="dk1"/>
                        </a:solidFill>
                        <a:latin typeface="Calibri" charset="0"/>
                        <a:ea typeface="Calibri" charset="0"/>
                      </a:endParaRPr>
                    </a:p>
                  </a:txBody>
                  <a:tcPr marL="90170" marR="90170" marT="46990" marB="46990" anchor="ctr">
                    <a:noFill/>
                  </a:tcPr>
                </a:tc>
                <a:tc>
                  <a:txBody>
                    <a:bodyPr/>
                    <a:lstStyle/>
                    <a:p>
                      <a:pPr marL="254000" lvl="1" indent="-254000" algn="ctr" latinLnBrk="0" hangingPunct="1">
                        <a:buFontTx/>
                        <a:buNone/>
                      </a:pPr>
                      <a:r>
                        <a:rPr sz="1600" b="0" i="0" kern="1200">
                          <a:solidFill>
                            <a:srgbClr val="16191F"/>
                          </a:solidFill>
                          <a:latin typeface="Calibri" charset="0"/>
                          <a:ea typeface="Calibri" charset="0"/>
                        </a:rPr>
                        <a:t>vec-prd-vpc</a:t>
                      </a:r>
                      <a:br>
                        <a:rPr sz="1600" b="0" i="0" kern="1200">
                          <a:solidFill>
                            <a:srgbClr val="16191F"/>
                          </a:solidFill>
                          <a:latin typeface="Calibri" charset="0"/>
                          <a:ea typeface="Calibri" charset="0"/>
                        </a:rPr>
                      </a:br>
                      <a:r>
                        <a:rPr sz="1600" b="0" i="0" kern="1200">
                          <a:solidFill>
                            <a:srgbClr val="16191F"/>
                          </a:solidFill>
                          <a:latin typeface="Calibri" charset="0"/>
                          <a:ea typeface="Calibri" charset="0"/>
                        </a:rPr>
                        <a:t>(10.250.0.0/16)</a:t>
                      </a:r>
                      <a:endParaRPr lang="ko-KR" altLang="en-US" sz="1600" b="0" i="0" kern="1200">
                        <a:solidFill>
                          <a:srgbClr val="16191F"/>
                        </a:solidFill>
                        <a:latin typeface="Calibri" charset="0"/>
                        <a:ea typeface="Calibri" charset="0"/>
                      </a:endParaRPr>
                    </a:p>
                  </a:txBody>
                  <a:tcPr marL="90170" marR="90170" marT="46990" marB="46990" anchor="ctr">
                    <a:noFill/>
                  </a:tcPr>
                </a:tc>
                <a:extLst>
                  <a:ext uri="{0D108BD9-81ED-4DB2-BD59-A6C34878D82A}">
                    <a16:rowId xmlns:a16="http://schemas.microsoft.com/office/drawing/2014/main" val="10003"/>
                  </a:ext>
                </a:extLst>
              </a:tr>
              <a:tr h="586740">
                <a:tc>
                  <a:txBody>
                    <a:bodyPr/>
                    <a:lstStyle/>
                    <a:p>
                      <a:pPr marL="0" lvl="1" indent="0" algn="ctr" latinLnBrk="0" hangingPunct="1">
                        <a:buFontTx/>
                        <a:buNone/>
                      </a:pPr>
                      <a:r>
                        <a:rPr lang="ko-KR" sz="1600" b="0" i="0" kern="1200">
                          <a:solidFill>
                            <a:schemeClr val="dk1"/>
                          </a:solidFill>
                          <a:latin typeface="Calibri" charset="0"/>
                          <a:ea typeface="Calibri" charset="0"/>
                        </a:rPr>
                        <a:t>서브넷</a:t>
                      </a:r>
                      <a:endParaRPr lang="ko-KR" altLang="en-US" sz="1600" b="0" i="0" kern="1200">
                        <a:solidFill>
                          <a:schemeClr val="dk1"/>
                        </a:solidFill>
                        <a:latin typeface="Calibri" charset="0"/>
                        <a:ea typeface="Calibri" charset="0"/>
                      </a:endParaRPr>
                    </a:p>
                  </a:txBody>
                  <a:tcPr marL="90170" marR="90170" marT="46990" marB="46990" anchor="ctr">
                    <a:noFill/>
                  </a:tcPr>
                </a:tc>
                <a:tc>
                  <a:txBody>
                    <a:bodyPr/>
                    <a:lstStyle/>
                    <a:p>
                      <a:pPr marL="254000" lvl="1" indent="-254000" algn="just" latinLnBrk="0" hangingPunct="1">
                        <a:buFontTx/>
                        <a:buNone/>
                      </a:pPr>
                      <a:r>
                        <a:rPr lang="ko-KR" sz="1600" b="0" i="0" kern="1200">
                          <a:solidFill>
                            <a:srgbClr val="16191F"/>
                          </a:solidFill>
                          <a:latin typeface="Calibri" charset="0"/>
                          <a:ea typeface="Calibri" charset="0"/>
                        </a:rPr>
                        <a:t>        </a:t>
                      </a:r>
                      <a:r>
                        <a:rPr sz="1600" b="0" i="0" kern="1200">
                          <a:solidFill>
                            <a:srgbClr val="16191F"/>
                          </a:solidFill>
                          <a:latin typeface="Calibri" charset="0"/>
                          <a:ea typeface="Calibri" charset="0"/>
                        </a:rPr>
                        <a:t>- VED-PRD-VPC-DB-PRI-2A</a:t>
                      </a:r>
                      <a:r>
                        <a:rPr lang="ko-KR" sz="1600" b="0" i="0" kern="1200">
                          <a:solidFill>
                            <a:srgbClr val="16191F"/>
                          </a:solidFill>
                          <a:latin typeface="Calibri" charset="0"/>
                          <a:ea typeface="Calibri" charset="0"/>
                        </a:rPr>
                        <a:t>,</a:t>
                      </a:r>
                      <a:r>
                        <a:rPr sz="1600" b="0" i="0" kern="1200">
                          <a:solidFill>
                            <a:srgbClr val="16191F"/>
                          </a:solidFill>
                          <a:latin typeface="Calibri" charset="0"/>
                          <a:ea typeface="Calibri" charset="0"/>
                        </a:rPr>
                        <a:t> </a:t>
                      </a:r>
                      <a:endParaRPr lang="ko-KR" altLang="en-US" sz="1600" b="0" i="0" kern="1200">
                        <a:solidFill>
                          <a:srgbClr val="16191F"/>
                        </a:solidFill>
                        <a:latin typeface="Calibri" charset="0"/>
                        <a:ea typeface="Calibri" charset="0"/>
                      </a:endParaRPr>
                    </a:p>
                    <a:p>
                      <a:pPr marL="254000" lvl="1" indent="-254000" algn="just" latinLnBrk="0" hangingPunct="1">
                        <a:buFontTx/>
                        <a:buNone/>
                      </a:pPr>
                      <a:r>
                        <a:rPr lang="ko-KR" sz="1600" b="0" i="0" kern="1200">
                          <a:solidFill>
                            <a:srgbClr val="16191F"/>
                          </a:solidFill>
                          <a:latin typeface="Calibri" charset="0"/>
                          <a:ea typeface="Calibri" charset="0"/>
                        </a:rPr>
                        <a:t>        </a:t>
                      </a:r>
                      <a:r>
                        <a:rPr sz="1600" b="0" i="0" kern="1200">
                          <a:solidFill>
                            <a:srgbClr val="16191F"/>
                          </a:solidFill>
                          <a:latin typeface="Calibri" charset="0"/>
                          <a:ea typeface="Calibri" charset="0"/>
                        </a:rPr>
                        <a:t>- VED-PRD-VPC-DB-PRI-2</a:t>
                      </a:r>
                      <a:r>
                        <a:rPr lang="ko-KR" sz="1600" b="0" i="0" kern="1200">
                          <a:solidFill>
                            <a:srgbClr val="16191F"/>
                          </a:solidFill>
                          <a:latin typeface="Calibri" charset="0"/>
                          <a:ea typeface="Calibri" charset="0"/>
                        </a:rPr>
                        <a:t>C</a:t>
                      </a:r>
                      <a:endParaRPr lang="ko-KR" altLang="en-US" sz="1600" b="0" i="0" kern="1200">
                        <a:solidFill>
                          <a:srgbClr val="16191F"/>
                        </a:solidFill>
                        <a:latin typeface="Calibri" charset="0"/>
                        <a:ea typeface="Calibri" charset="0"/>
                      </a:endParaRPr>
                    </a:p>
                  </a:txBody>
                  <a:tcPr marL="90170" marR="90170" marT="46990" marB="46990" anchor="ctr">
                    <a:noFill/>
                  </a:tcPr>
                </a:tc>
                <a:extLst>
                  <a:ext uri="{0D108BD9-81ED-4DB2-BD59-A6C34878D82A}">
                    <a16:rowId xmlns:a16="http://schemas.microsoft.com/office/drawing/2014/main" val="10004"/>
                  </a:ext>
                </a:extLst>
              </a:tr>
              <a:tr h="833120">
                <a:tc>
                  <a:txBody>
                    <a:bodyPr/>
                    <a:lstStyle/>
                    <a:p>
                      <a:pPr marL="0" lvl="1" indent="0" algn="ctr" latinLnBrk="0" hangingPunct="1">
                        <a:buFontTx/>
                        <a:buNone/>
                      </a:pPr>
                      <a:r>
                        <a:rPr sz="1600" b="0" i="0" kern="1200">
                          <a:solidFill>
                            <a:schemeClr val="dk1"/>
                          </a:solidFill>
                          <a:latin typeface="Calibri" charset="0"/>
                          <a:ea typeface="Calibri" charset="0"/>
                        </a:rPr>
                        <a:t>보안 그룹</a:t>
                      </a:r>
                      <a:endParaRPr lang="ko-KR" altLang="en-US" sz="1600" b="0" i="0" kern="1200">
                        <a:solidFill>
                          <a:schemeClr val="dk1"/>
                        </a:solidFill>
                        <a:latin typeface="Calibri" charset="0"/>
                        <a:ea typeface="Calibri" charset="0"/>
                      </a:endParaRPr>
                    </a:p>
                  </a:txBody>
                  <a:tcPr marL="90170" marR="90170" marT="46990" marB="46990" anchor="ctr">
                    <a:noFill/>
                  </a:tcPr>
                </a:tc>
                <a:tc>
                  <a:txBody>
                    <a:bodyPr/>
                    <a:lstStyle/>
                    <a:p>
                      <a:pPr marL="254000" lvl="1" indent="-254000" algn="ctr" latinLnBrk="0" hangingPunct="1">
                        <a:buFontTx/>
                        <a:buNone/>
                      </a:pPr>
                      <a:r>
                        <a:rPr sz="1600" b="0" i="0" kern="1200">
                          <a:solidFill>
                            <a:srgbClr val="16191F"/>
                          </a:solidFill>
                          <a:latin typeface="Calibri" charset="0"/>
                          <a:ea typeface="Calibri" charset="0"/>
                        </a:rPr>
                        <a:t>VEC-PRD-VPC-</a:t>
                      </a:r>
                      <a:endParaRPr lang="ko-KR" altLang="en-US" sz="1600" b="0" i="0" kern="1200">
                        <a:solidFill>
                          <a:srgbClr val="16191F"/>
                        </a:solidFill>
                        <a:latin typeface="Calibri" charset="0"/>
                        <a:ea typeface="Calibri" charset="0"/>
                      </a:endParaRPr>
                    </a:p>
                    <a:p>
                      <a:pPr marL="254000" lvl="1" indent="-254000" algn="ctr" latinLnBrk="0" hangingPunct="1">
                        <a:buFontTx/>
                        <a:buNone/>
                      </a:pPr>
                      <a:r>
                        <a:rPr sz="1600" b="0" i="0" kern="1200">
                          <a:solidFill>
                            <a:srgbClr val="16191F"/>
                          </a:solidFill>
                          <a:latin typeface="Calibri" charset="0"/>
                          <a:ea typeface="Calibri" charset="0"/>
                        </a:rPr>
                        <a:t>Bastion-PUB-SG-2A</a:t>
                      </a:r>
                      <a:endParaRPr lang="ko-KR" altLang="en-US" sz="1600" b="0" i="0" kern="1200">
                        <a:solidFill>
                          <a:srgbClr val="16191F"/>
                        </a:solidFill>
                        <a:latin typeface="Calibri" charset="0"/>
                        <a:ea typeface="Calibri" charset="0"/>
                      </a:endParaRPr>
                    </a:p>
                    <a:p>
                      <a:pPr marL="254000" lvl="1" indent="-254000" algn="ctr" latinLnBrk="0" hangingPunct="1">
                        <a:buFontTx/>
                        <a:buNone/>
                      </a:pPr>
                      <a:r>
                        <a:rPr sz="1600" b="0" i="0" kern="1200">
                          <a:solidFill>
                            <a:srgbClr val="16191F"/>
                          </a:solidFill>
                          <a:latin typeface="Calibri" charset="0"/>
                          <a:ea typeface="Calibri" charset="0"/>
                        </a:rPr>
                        <a:t>( 443 )</a:t>
                      </a:r>
                      <a:endParaRPr lang="ko-KR" altLang="en-US" sz="1600" b="0" i="0" kern="1200">
                        <a:solidFill>
                          <a:srgbClr val="16191F"/>
                        </a:solidFill>
                        <a:latin typeface="Calibri" charset="0"/>
                        <a:ea typeface="Calibri" charset="0"/>
                      </a:endParaRPr>
                    </a:p>
                  </a:txBody>
                  <a:tcPr marL="90170" marR="90170" marT="46990" marB="46990" anchor="ctr">
                    <a:noFill/>
                  </a:tcPr>
                </a:tc>
                <a:extLst>
                  <a:ext uri="{0D108BD9-81ED-4DB2-BD59-A6C34878D82A}">
                    <a16:rowId xmlns:a16="http://schemas.microsoft.com/office/drawing/2014/main" val="10005"/>
                  </a:ext>
                </a:extLst>
              </a:tr>
            </a:tbl>
          </a:graphicData>
        </a:graphic>
      </p:graphicFrame>
      <p:sp>
        <p:nvSpPr>
          <p:cNvPr id="29" name="텍스트 상자 83"/>
          <p:cNvSpPr txBox="1">
            <a:spLocks/>
          </p:cNvSpPr>
          <p:nvPr/>
        </p:nvSpPr>
        <p:spPr>
          <a:xfrm>
            <a:off x="881380" y="1365250"/>
            <a:ext cx="1013968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3600">
                <a:solidFill>
                  <a:srgbClr val="000000"/>
                </a:solidFill>
                <a:latin typeface="Noto Sans" charset="0"/>
                <a:ea typeface="Noto Sans" charset="0"/>
                <a:cs typeface="Noto Sans" charset="0"/>
              </a:rPr>
              <a:t>Lambda VPC 구성 및 확인</a:t>
            </a:r>
            <a:endParaRPr lang="ko-KR" altLang="en-US" sz="3600">
              <a:solidFill>
                <a:srgbClr val="000000"/>
              </a:solidFill>
              <a:latin typeface="Noto Sans" charset="0"/>
              <a:ea typeface="Noto Sans" charset="0"/>
              <a:cs typeface="Noto Sans" charset="0"/>
            </a:endParaRPr>
          </a:p>
        </p:txBody>
      </p:sp>
      <p:sp>
        <p:nvSpPr>
          <p:cNvPr id="30" name="텍스트 상자 238"/>
          <p:cNvSpPr txBox="1">
            <a:spLocks/>
          </p:cNvSpPr>
          <p:nvPr/>
        </p:nvSpPr>
        <p:spPr>
          <a:xfrm>
            <a:off x="1130300" y="7656830"/>
            <a:ext cx="6481445" cy="555625"/>
          </a:xfrm>
          <a:prstGeom prst="rect">
            <a:avLst/>
          </a:prstGeom>
          <a:noFill/>
        </p:spPr>
        <p:txBody>
          <a:bodyPr vert="horz" wrap="square" lIns="0" tIns="0" rIns="0" bIns="0" numCol="1" anchor="t">
            <a:noAutofit/>
          </a:bodyPr>
          <a:lstStyle/>
          <a:p>
            <a:pPr marL="0" indent="0" algn="ctr" latinLnBrk="0" hangingPunct="1">
              <a:buFontTx/>
              <a:buNone/>
            </a:pPr>
            <a:r>
              <a:rPr lang="ko-KR" sz="1800" b="1">
                <a:latin typeface="Calibri" charset="0"/>
                <a:ea typeface="Calibri" charset="0"/>
              </a:rPr>
              <a:t>Lambda 함수의 VPC 구성 확인</a:t>
            </a:r>
            <a:endParaRPr lang="ko-KR" altLang="en-US" sz="1800" b="1">
              <a:latin typeface="Calibri" charset="0"/>
              <a:ea typeface="Calibri" charset="0"/>
            </a:endParaRPr>
          </a:p>
          <a:p>
            <a:pPr marL="0" indent="0" algn="ctr" latinLnBrk="0" hangingPunct="1">
              <a:buFontTx/>
              <a:buNone/>
            </a:pPr>
            <a:r>
              <a:rPr lang="ko-KR" sz="1800" b="1">
                <a:latin typeface="Calibri" charset="0"/>
                <a:ea typeface="Calibri" charset="0"/>
              </a:rPr>
              <a:t>( Surveys-items )</a:t>
            </a:r>
            <a:endParaRPr lang="ko-KR" altLang="en-US" sz="1800" b="1">
              <a:latin typeface="Calibri" charset="0"/>
              <a:ea typeface="Calibri" charset="0"/>
            </a:endParaRPr>
          </a:p>
        </p:txBody>
      </p:sp>
      <p:sp>
        <p:nvSpPr>
          <p:cNvPr id="31" name="텍스트 상자 239"/>
          <p:cNvSpPr txBox="1">
            <a:spLocks/>
          </p:cNvSpPr>
          <p:nvPr/>
        </p:nvSpPr>
        <p:spPr>
          <a:xfrm>
            <a:off x="9601200" y="7659370"/>
            <a:ext cx="6481445" cy="555625"/>
          </a:xfrm>
          <a:prstGeom prst="rect">
            <a:avLst/>
          </a:prstGeom>
          <a:noFill/>
        </p:spPr>
        <p:txBody>
          <a:bodyPr vert="horz" wrap="square" lIns="0" tIns="0" rIns="0" bIns="0" numCol="1" anchor="t">
            <a:noAutofit/>
          </a:bodyPr>
          <a:lstStyle/>
          <a:p>
            <a:pPr marL="0" indent="0" algn="ctr" latinLnBrk="0" hangingPunct="1">
              <a:buFontTx/>
              <a:buNone/>
            </a:pPr>
            <a:r>
              <a:rPr lang="ko-KR" sz="1800" b="1">
                <a:latin typeface="Calibri" charset="0"/>
                <a:ea typeface="Calibri" charset="0"/>
              </a:rPr>
              <a:t>VPC를 구성한 Lambda 함수 Logs 확인</a:t>
            </a:r>
            <a:endParaRPr lang="ko-KR" altLang="en-US" sz="1800" b="1">
              <a:latin typeface="Calibri" charset="0"/>
              <a:ea typeface="Calibri" charset="0"/>
            </a:endParaRPr>
          </a:p>
          <a:p>
            <a:pPr marL="0" indent="0" algn="ctr" latinLnBrk="0" hangingPunct="1">
              <a:buFontTx/>
              <a:buNone/>
            </a:pPr>
            <a:r>
              <a:rPr lang="ko-KR" sz="1800" b="1">
                <a:latin typeface="Calibri" charset="0"/>
                <a:ea typeface="Calibri" charset="0"/>
              </a:rPr>
              <a:t>( Surveys-items )</a:t>
            </a:r>
            <a:endParaRPr lang="ko-KR" altLang="en-US" sz="1800" b="1">
              <a:latin typeface="Calibri" charset="0"/>
              <a:ea typeface="Calibri" charset="0"/>
            </a:endParaRPr>
          </a:p>
        </p:txBody>
      </p:sp>
      <p:grpSp>
        <p:nvGrpSpPr>
          <p:cNvPr id="35" name="그룹 171"/>
          <p:cNvGrpSpPr>
            <a:grpSpLocks/>
          </p:cNvGrpSpPr>
          <p:nvPr/>
        </p:nvGrpSpPr>
        <p:grpSpPr>
          <a:xfrm rot="0">
            <a:off x="1167765" y="5511165"/>
            <a:ext cx="6208395" cy="2101850"/>
            <a:chOff x="1167765" y="5511165"/>
            <a:chExt cx="6208395" cy="2101850"/>
          </a:xfrm>
        </p:grpSpPr>
        <p:pic>
          <p:nvPicPr>
            <p:cNvPr id="28" name="Picture " descr="C:/Users/USER/AppData/Roaming/PolarisOffice/ETemp/3020_11734232/image246.png"/>
            <p:cNvPicPr>
              <a:picLocks noChangeAspect="1"/>
            </p:cNvPicPr>
            <p:nvPr/>
          </p:nvPicPr>
          <p:blipFill rotWithShape="1">
            <a:blip r:embed="rId5" cstate="hqprint">
              <a:extLst>
                <a:ext uri="{28A0092B-C50C-407E-A947-70E740481C1C}">
                  <a14:useLocalDpi xmlns:a14="http://schemas.microsoft.com/office/drawing/2010/main"/>
                </a:ext>
              </a:extLst>
            </a:blip>
            <a:srcRect l="326"/>
            <a:stretch>
              <a:fillRect/>
            </a:stretch>
          </p:blipFill>
          <p:spPr>
            <a:xfrm rot="0">
              <a:off x="1167765" y="5511165"/>
              <a:ext cx="6209030" cy="2102485"/>
            </a:xfrm>
            <a:prstGeom prst="rect"/>
            <a:noFill/>
            <a:ln w="9525" cap="flat" cmpd="sng">
              <a:solidFill>
                <a:schemeClr val="tx1">
                  <a:alpha val="100000"/>
                </a:schemeClr>
              </a:solidFill>
              <a:prstDash val="solid"/>
              <a:round/>
            </a:ln>
          </p:spPr>
        </p:pic>
        <p:sp>
          <p:nvSpPr>
            <p:cNvPr id="32" name="도형 341"/>
            <p:cNvSpPr>
              <a:spLocks/>
            </p:cNvSpPr>
            <p:nvPr/>
          </p:nvSpPr>
          <p:spPr>
            <a:xfrm rot="0">
              <a:off x="5217795" y="6398260"/>
              <a:ext cx="1146810" cy="50546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sp>
        <p:nvSpPr>
          <p:cNvPr id="33" name="도형 342"/>
          <p:cNvSpPr>
            <a:spLocks/>
          </p:cNvSpPr>
          <p:nvPr/>
        </p:nvSpPr>
        <p:spPr>
          <a:xfrm rot="0">
            <a:off x="11059160" y="6271895"/>
            <a:ext cx="1948180" cy="18161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34" name="도형 343"/>
          <p:cNvSpPr>
            <a:spLocks/>
          </p:cNvSpPr>
          <p:nvPr/>
        </p:nvSpPr>
        <p:spPr>
          <a:xfrm rot="0">
            <a:off x="13479780" y="6263005"/>
            <a:ext cx="306070" cy="19050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19125" y="9673590"/>
            <a:ext cx="17051020" cy="127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3" name="Rect 0"/>
          <p:cNvSpPr txBox="1">
            <a:spLocks/>
          </p:cNvSpPr>
          <p:nvPr/>
        </p:nvSpPr>
        <p:spPr>
          <a:xfrm rot="0">
            <a:off x="1731010" y="4014470"/>
            <a:ext cx="14817725" cy="1123950"/>
          </a:xfrm>
          <a:prstGeom prst="rect"/>
        </p:spPr>
        <p:txBody>
          <a:bodyPr wrap="square" lIns="0" tIns="0" rIns="0" bIns="0" numCol="1" rtlCol="1" vert="horz" anchor="t">
            <a:spAutoFit/>
          </a:bodyPr>
          <a:lstStyle/>
          <a:p>
            <a:pPr marL="0" indent="0" algn="ctr" latinLnBrk="0">
              <a:lnSpc>
                <a:spcPts val="8845"/>
              </a:lnSpc>
              <a:buFontTx/>
              <a:buNone/>
            </a:pPr>
            <a:r>
              <a:rPr lang="ko-KR" sz="8840">
                <a:solidFill>
                  <a:srgbClr val="292929"/>
                </a:solidFill>
                <a:latin typeface="Noto Sans Bold" charset="0"/>
                <a:ea typeface="Noto Sans Bold" charset="0"/>
                <a:cs typeface="Noto Sans Bold" charset="0"/>
              </a:rPr>
              <a:t>2</a:t>
            </a:r>
            <a:r>
              <a:rPr lang="ko-KR" sz="8840">
                <a:solidFill>
                  <a:srgbClr val="292929"/>
                </a:solidFill>
                <a:latin typeface="Noto Sans Bold" charset="0"/>
                <a:ea typeface="Noto Sans Bold" charset="0"/>
                <a:cs typeface="Noto Sans Bold" charset="0"/>
              </a:rPr>
              <a:t>. </a:t>
            </a:r>
            <a:r>
              <a:rPr lang="ko-KR" sz="8840">
                <a:solidFill>
                  <a:srgbClr val="292929"/>
                </a:solidFill>
                <a:latin typeface="Noto Sans Bold" charset="0"/>
                <a:ea typeface="Noto Sans Bold" charset="0"/>
                <a:cs typeface="Noto Sans Bold" charset="0"/>
              </a:rPr>
              <a:t>FrontEnd,</a:t>
            </a:r>
            <a:r>
              <a:rPr lang="ko-KR" sz="8840">
                <a:solidFill>
                  <a:srgbClr val="292929"/>
                </a:solidFill>
                <a:latin typeface="Noto Sans Bold" charset="0"/>
                <a:ea typeface="Noto Sans Bold" charset="0"/>
                <a:cs typeface="Noto Sans Bold" charset="0"/>
              </a:rPr>
              <a:t> </a:t>
            </a:r>
            <a:r>
              <a:rPr lang="ko-KR" sz="8840">
                <a:solidFill>
                  <a:srgbClr val="292929"/>
                </a:solidFill>
                <a:latin typeface="Noto Sans Bold" charset="0"/>
                <a:ea typeface="Noto Sans Bold" charset="0"/>
                <a:cs typeface="Noto Sans Bold" charset="0"/>
              </a:rPr>
              <a:t>BackEnd</a:t>
            </a:r>
            <a:r>
              <a:rPr lang="ko-KR" sz="8840">
                <a:solidFill>
                  <a:srgbClr val="292929"/>
                </a:solidFill>
                <a:latin typeface="Noto Sans Bold" charset="0"/>
                <a:ea typeface="Noto Sans Bold" charset="0"/>
                <a:cs typeface="Noto Sans Bold" charset="0"/>
              </a:rPr>
              <a:t> </a:t>
            </a:r>
            <a:r>
              <a:rPr lang="ko-KR" sz="8840">
                <a:solidFill>
                  <a:srgbClr val="292929"/>
                </a:solidFill>
                <a:latin typeface="Noto Sans Bold" charset="0"/>
                <a:ea typeface="Noto Sans Bold" charset="0"/>
                <a:cs typeface="Noto Sans Bold" charset="0"/>
              </a:rPr>
              <a:t>구성</a:t>
            </a:r>
            <a:endParaRPr lang="ko-KR" altLang="en-US" sz="8840">
              <a:solidFill>
                <a:srgbClr val="292929"/>
              </a:solidFill>
              <a:latin typeface="Noto Sans Bold" charset="0"/>
              <a:ea typeface="Noto Sans Bold" charset="0"/>
              <a:cs typeface="Noto Sans Bold" charset="0"/>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Rect 0"/>
          <p:cNvCxnSpPr/>
          <p:nvPr/>
        </p:nvCxnSpPr>
        <p:spPr>
          <a:xfrm rot="0">
            <a:off x="632460" y="1047750"/>
            <a:ext cx="17054195" cy="4445"/>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rot="0">
            <a:off x="619125" y="9673590"/>
            <a:ext cx="17054195" cy="4445"/>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rot="0">
            <a:off x="881380" y="274955"/>
            <a:ext cx="3892550" cy="575945"/>
          </a:xfrm>
          <a:prstGeom prst="rect"/>
        </p:spPr>
        <p:txBody>
          <a:bodyPr wrap="square" lIns="0" tIns="0" rIns="0" bIns="0" numCol="1" rtlCol="1" vert="horz"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21" name="Rect 0"/>
          <p:cNvSpPr txBox="1">
            <a:spLocks/>
          </p:cNvSpPr>
          <p:nvPr/>
        </p:nvSpPr>
        <p:spPr>
          <a:xfrm rot="0">
            <a:off x="850265" y="8336280"/>
            <a:ext cx="16656050" cy="1154430"/>
          </a:xfrm>
          <a:prstGeom prst="rect"/>
        </p:spPr>
        <p:txBody>
          <a:bodyPr wrap="square" lIns="0" tIns="0" rIns="0" bIns="0" numCol="1" rtlCol="1" vert="horz" anchor="t">
            <a:spAutoFit/>
          </a:bodyPr>
          <a:lstStyle/>
          <a:p>
            <a:pPr marL="0" indent="0" latinLnBrk="0">
              <a:lnSpc>
                <a:spcPct val="150000"/>
              </a:lnSpc>
              <a:buFontTx/>
              <a:buNone/>
            </a:pPr>
            <a:r>
              <a:rPr sz="2500"/>
              <a:t>SSM을 구성하여 Ansible 스크립트를 실행함으로써, boto3와 botocore 설치, S3에서 파일 다운로드, Ansible 플레이북 실행을 자동화하여 배포 효율성과 관리 용이성을 향상</a:t>
            </a:r>
            <a:endParaRPr lang="ko-KR" altLang="en-US" sz="2500"/>
          </a:p>
        </p:txBody>
      </p:sp>
      <p:sp>
        <p:nvSpPr>
          <p:cNvPr id="23" name="Rect 0"/>
          <p:cNvSpPr txBox="1">
            <a:spLocks/>
          </p:cNvSpPr>
          <p:nvPr/>
        </p:nvSpPr>
        <p:spPr>
          <a:xfrm rot="0">
            <a:off x="885825" y="1184910"/>
            <a:ext cx="14902180" cy="639445"/>
          </a:xfrm>
          <a:prstGeom prst="rect"/>
        </p:spPr>
        <p:txBody>
          <a:bodyPr wrap="square" lIns="0" tIns="0" rIns="0" bIns="0" numCol="1" rtlCol="1" vert="horz"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System managers 구성 </a:t>
            </a:r>
            <a:endParaRPr lang="ko-KR" altLang="en-US" sz="3600">
              <a:solidFill>
                <a:srgbClr val="000000"/>
              </a:solidFill>
              <a:latin typeface="Noto Sans Bold" charset="0"/>
              <a:ea typeface="Noto Sans Bold" charset="0"/>
              <a:cs typeface="Noto Sans Bold" charset="0"/>
            </a:endParaRPr>
          </a:p>
        </p:txBody>
      </p:sp>
      <p:graphicFrame>
        <p:nvGraphicFramePr>
          <p:cNvPr id="24" name="Table 3"/>
          <p:cNvGraphicFramePr>
            <a:graphicFrameLocks noGrp="1"/>
          </p:cNvGraphicFramePr>
          <p:nvPr/>
        </p:nvGraphicFramePr>
        <p:xfrm>
          <a:off x="1075690" y="1889760"/>
          <a:ext cx="7152640" cy="5450840"/>
        </p:xfrm>
        <a:graphic>
          <a:graphicData uri="http://schemas.openxmlformats.org/drawingml/2006/table">
            <a:tbl>
              <a:tblPr firstRow="1" bandRow="1">
                <a:tableStyleId>{D7AC3CCA-C797-4891-BE02-D94E43425B78}</a:tableStyleId>
              </a:tblPr>
              <a:tblGrid>
                <a:gridCol w="2994660"/>
                <a:gridCol w="4157980"/>
              </a:tblGrid>
              <a:tr h="383540">
                <a:tc>
                  <a:txBody>
                    <a:bodyPr/>
                    <a:lstStyle/>
                    <a:p>
                      <a:pPr marL="0" indent="0" algn="ctr" latinLnBrk="0" hangingPunct="1" lvl="1">
                        <a:buFontTx/>
                        <a:buNone/>
                      </a:pPr>
                      <a:r>
                        <a:rPr lang="ko-KR" sz="1800" kern="1200" i="0" b="1">
                          <a:solidFill>
                            <a:schemeClr val="dk1"/>
                          </a:solidFill>
                          <a:latin typeface="맑은 고딕" charset="0"/>
                          <a:ea typeface="맑은 고딕" charset="0"/>
                        </a:rPr>
                        <a:t>SSM</a:t>
                      </a:r>
                      <a:endParaRPr lang="ko-KR" altLang="en-US" sz="1800" kern="1200" i="0" b="1">
                        <a:solidFill>
                          <a:schemeClr val="dk1"/>
                        </a:solidFill>
                        <a:latin typeface="맑은 고딕" charset="0"/>
                        <a:ea typeface="맑은 고딕" charset="0"/>
                      </a:endParaRPr>
                    </a:p>
                  </a:txBody>
                  <a:tcPr marL="90170" marR="90170" marT="46990" marB="46990" anchor="ctr"/>
                </a:tc>
                <a:tc>
                  <a:txBody>
                    <a:bodyPr/>
                    <a:lstStyle/>
                    <a:p>
                      <a:pPr marL="0" indent="0" algn="ctr" latinLnBrk="0" hangingPunct="1" lvl="1">
                        <a:buFontTx/>
                        <a:buNone/>
                      </a:pPr>
                      <a:r>
                        <a:rPr lang="ko-KR" sz="1800" kern="1200" i="0" b="1">
                          <a:solidFill>
                            <a:schemeClr val="dk1"/>
                          </a:solidFill>
                          <a:latin typeface="맑은 고딕" charset="0"/>
                          <a:ea typeface="맑은 고딕" charset="0"/>
                        </a:rPr>
                        <a:t>설명</a:t>
                      </a:r>
                      <a:endParaRPr lang="ko-KR" altLang="en-US" sz="1800" kern="1200" i="0" b="1">
                        <a:solidFill>
                          <a:schemeClr val="dk1"/>
                        </a:solidFill>
                        <a:latin typeface="맑은 고딕" charset="0"/>
                        <a:ea typeface="맑은 고딕" charset="0"/>
                      </a:endParaRPr>
                    </a:p>
                  </a:txBody>
                  <a:tcPr marL="90170" marR="90170" marT="46990" marB="46990" anchor="ctr"/>
                </a:tc>
              </a:tr>
              <a:tr h="1201420">
                <a:tc>
                  <a:txBody>
                    <a:bodyPr/>
                    <a:lstStyle/>
                    <a:p>
                      <a:pPr marL="0" indent="0" algn="ctr" latinLnBrk="0" hangingPunct="1" lvl="1">
                        <a:buFontTx/>
                        <a:buNone/>
                      </a:pPr>
                      <a:r>
                        <a:rPr sz="1600" kern="1200" i="0" b="0">
                          <a:solidFill>
                            <a:schemeClr val="dk1"/>
                          </a:solidFill>
                          <a:latin typeface="Calibri" charset="0"/>
                          <a:ea typeface="+mn-ea"/>
                          <a:cs typeface="+mn-cs"/>
                        </a:rPr>
                        <a:t>리소스 그룹</a:t>
                      </a:r>
                      <a:endParaRPr lang="ko-KR" altLang="en-US" sz="1600" kern="1200" i="0" b="0">
                        <a:solidFill>
                          <a:schemeClr val="dk1"/>
                        </a:solidFill>
                        <a:latin typeface="Calibri" charset="0"/>
                        <a:ea typeface="+mn-ea"/>
                        <a:cs typeface="+mn-cs"/>
                      </a:endParaRPr>
                    </a:p>
                  </a:txBody>
                  <a:tcPr marL="90170" marR="90170" marT="46990" marB="46990" anchor="ctr">
                    <a:noFill/>
                  </a:tcPr>
                </a:tc>
                <a:tc>
                  <a:txBody>
                    <a:bodyPr/>
                    <a:lstStyle/>
                    <a:p>
                      <a:pPr marL="381000" indent="0" algn="just" latinLnBrk="0" lvl="1">
                        <a:buFontTx/>
                        <a:buNone/>
                      </a:pP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600" kern="1200" i="0" b="0">
                          <a:solidFill>
                            <a:srgbClr val="212529"/>
                          </a:solidFill>
                          <a:latin typeface="Helvetica Neue" charset="0"/>
                          <a:ea typeface="Malgun Gothic" charset="0"/>
                        </a:rPr>
                        <a:t>리소스 유형: AWS::EC2::Instance,</a:t>
                      </a:r>
                      <a:endParaRPr lang="ko-KR" altLang="en-US" sz="1600" kern="1200" i="0" b="0">
                        <a:solidFill>
                          <a:srgbClr val="212529"/>
                        </a:solidFill>
                        <a:latin typeface="Helvetica Neue" charset="0"/>
                        <a:ea typeface="Malgun Gothic" charset="0"/>
                      </a:endParaRPr>
                    </a:p>
                    <a:p>
                      <a:pPr marL="381000" indent="0" algn="just" latinLnBrk="0" lvl="1">
                        <a:buFontTx/>
                        <a:buNone/>
                      </a:pP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600" kern="1200" i="0" b="0">
                          <a:solidFill>
                            <a:srgbClr val="212529"/>
                          </a:solidFill>
                          <a:latin typeface="Helvetica Neue" charset="0"/>
                          <a:ea typeface="Malgun Gothic" charset="0"/>
                        </a:rPr>
                        <a:t>태그: 키 ( Name ), </a:t>
                      </a:r>
                      <a:endParaRPr lang="ko-KR" altLang="en-US" sz="1600" kern="1200" i="0" b="0">
                        <a:solidFill>
                          <a:srgbClr val="212529"/>
                        </a:solidFill>
                        <a:latin typeface="Helvetica Neue" charset="0"/>
                        <a:ea typeface="Malgun Gothic" charset="0"/>
                      </a:endParaRPr>
                    </a:p>
                    <a:p>
                      <a:pPr marL="381000" indent="0" algn="just" latinLnBrk="0" lvl="1">
                        <a:buFontTx/>
                        <a:buNone/>
                      </a:pP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600" kern="1200" i="0" b="0">
                          <a:solidFill>
                            <a:srgbClr val="212529"/>
                          </a:solidFill>
                          <a:latin typeface="Helvetica Neue" charset="0"/>
                          <a:ea typeface="Malgun Gothic" charset="0"/>
                        </a:rPr>
                        <a:t>태그 값: EC2-mywebserver-deploy</a:t>
                      </a:r>
                      <a:endParaRPr lang="ko-KR" altLang="en-US" sz="1600" kern="1200" i="0" b="0">
                        <a:solidFill>
                          <a:srgbClr val="212529"/>
                        </a:solidFill>
                        <a:latin typeface="Helvetica Neue" charset="0"/>
                        <a:ea typeface="Malgun Gothic" charset="0"/>
                      </a:endParaRPr>
                    </a:p>
                    <a:p>
                      <a:pPr marL="381000" indent="0" algn="just" latinLnBrk="0" lvl="1">
                        <a:buFontTx/>
                        <a:buNone/>
                      </a:pP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600" kern="1200" i="0" b="0">
                          <a:solidFill>
                            <a:srgbClr val="212529"/>
                          </a:solidFill>
                          <a:latin typeface="Helvetica Neue" charset="0"/>
                          <a:ea typeface="Malgun Gothic" charset="0"/>
                        </a:rPr>
                        <a:t>그룹 이름: EC2-mywebserver-deploy</a:t>
                      </a:r>
                      <a:endParaRPr lang="ko-KR" altLang="en-US" sz="1600" kern="1200" i="0" b="0">
                        <a:solidFill>
                          <a:srgbClr val="212529"/>
                        </a:solidFill>
                        <a:latin typeface="Helvetica Neue" charset="0"/>
                        <a:ea typeface="Malgun Gothic" charset="0"/>
                      </a:endParaRPr>
                    </a:p>
                  </a:txBody>
                  <a:tcPr marL="90170" marR="90170" marT="46990" marB="46990" anchor="ctr">
                    <a:noFill/>
                  </a:tcPr>
                </a:tc>
              </a:tr>
              <a:tr h="586740">
                <a:tc>
                  <a:txBody>
                    <a:bodyPr/>
                    <a:lstStyle/>
                    <a:p>
                      <a:pPr marL="0" indent="0" algn="ctr" latinLnBrk="0" hangingPunct="1" lvl="1">
                        <a:buFontTx/>
                        <a:buNone/>
                      </a:pPr>
                      <a:r>
                        <a:rPr sz="1600" kern="1200" i="0" b="0">
                          <a:solidFill>
                            <a:schemeClr val="dk1"/>
                          </a:solidFill>
                          <a:latin typeface="Calibri" charset="0"/>
                          <a:ea typeface="+mn-ea"/>
                          <a:cs typeface="+mn-cs"/>
                        </a:rPr>
                        <a:t>역할</a:t>
                      </a:r>
                      <a:endParaRPr lang="ko-KR" altLang="en-US" sz="1600" kern="1200" i="0" b="0">
                        <a:solidFill>
                          <a:schemeClr val="dk1"/>
                        </a:solidFill>
                        <a:latin typeface="Calibri" charset="0"/>
                        <a:ea typeface="+mn-ea"/>
                        <a:cs typeface="+mn-cs"/>
                      </a:endParaRPr>
                    </a:p>
                  </a:txBody>
                  <a:tcPr marL="90170" marR="90170" marT="46990" marB="46990" anchor="ctr">
                    <a:noFill/>
                  </a:tcPr>
                </a:tc>
                <a:tc>
                  <a:txBody>
                    <a:bodyPr/>
                    <a:lstStyle/>
                    <a:p>
                      <a:pPr marL="0" indent="0" algn="ctr" latinLnBrk="0" hangingPunct="1" lvl="1">
                        <a:buFontTx/>
                        <a:buNone/>
                      </a:pPr>
                      <a:r>
                        <a:rPr sz="1600" kern="1200" i="0" b="0">
                          <a:solidFill>
                            <a:srgbClr val="212529"/>
                          </a:solidFill>
                          <a:latin typeface="Helvetica Neue" charset="0"/>
                          <a:ea typeface="Malgun Gothic" charset="0"/>
                        </a:rPr>
                        <a:t>AmazonSSMManagedInstanceCore</a:t>
                      </a:r>
                      <a:endParaRPr lang="ko-KR" altLang="en-US" sz="1600" kern="1200" i="0" b="0">
                        <a:solidFill>
                          <a:srgbClr val="212529"/>
                        </a:solidFill>
                        <a:latin typeface="Helvetica Neue" charset="0"/>
                        <a:ea typeface="Malgun Gothic" charset="0"/>
                      </a:endParaRPr>
                    </a:p>
                    <a:p>
                      <a:pPr marL="0" indent="0" algn="ctr" latinLnBrk="0" hangingPunct="1" lvl="1">
                        <a:buFontTx/>
                        <a:buNone/>
                      </a:pPr>
                      <a:r>
                        <a:rPr lang="ko-KR" sz="1600" kern="1200" i="0" b="0">
                          <a:solidFill>
                            <a:srgbClr val="212529"/>
                          </a:solidFill>
                          <a:latin typeface="Helvetica Neue" charset="0"/>
                          <a:ea typeface="Malgun Gothic" charset="0"/>
                        </a:rPr>
                        <a:t>AmazonReadnlyAccess</a:t>
                      </a:r>
                      <a:endParaRPr lang="ko-KR" altLang="en-US" sz="1600" kern="1200" i="0" b="0">
                        <a:solidFill>
                          <a:srgbClr val="212529"/>
                        </a:solidFill>
                        <a:latin typeface="Helvetica Neue" charset="0"/>
                        <a:ea typeface="Malgun Gothic" charset="0"/>
                      </a:endParaRPr>
                    </a:p>
                  </a:txBody>
                  <a:tcPr marL="90170" marR="90170" marT="46990" marB="46990" anchor="ctr">
                    <a:noFill/>
                  </a:tcPr>
                </a:tc>
              </a:tr>
              <a:tr h="353060">
                <a:tc>
                  <a:txBody>
                    <a:bodyPr/>
                    <a:lstStyle/>
                    <a:p>
                      <a:pPr marL="0" indent="0" algn="ctr" latinLnBrk="0" hangingPunct="1" lvl="1">
                        <a:buFontTx/>
                        <a:buNone/>
                      </a:pPr>
                      <a:r>
                        <a:rPr sz="1600" kern="1200" i="0" b="0">
                          <a:solidFill>
                            <a:srgbClr val="212529"/>
                          </a:solidFill>
                          <a:latin typeface="Helvetica Neue" charset="0"/>
                          <a:ea typeface="Malgun Gothic" charset="0"/>
                        </a:rPr>
                        <a:t>Command document</a:t>
                      </a:r>
                      <a:endParaRPr lang="ko-KR" altLang="en-US" sz="1600" kern="1200" i="0" b="0">
                        <a:solidFill>
                          <a:srgbClr val="212529"/>
                        </a:solidFill>
                        <a:latin typeface="Helvetica Neue" charset="0"/>
                        <a:ea typeface="Malgun Gothic" charset="0"/>
                      </a:endParaRPr>
                    </a:p>
                  </a:txBody>
                  <a:tcPr marL="90170" marR="90170" marT="46990" marB="46990" anchor="ctr">
                    <a:noFill/>
                  </a:tcPr>
                </a:tc>
                <a:tc>
                  <a:txBody>
                    <a:bodyPr/>
                    <a:lstStyle/>
                    <a:p>
                      <a:pPr marL="0" indent="0" algn="ctr" latinLnBrk="0" hangingPunct="1" lvl="1">
                        <a:buFontTx/>
                        <a:buNone/>
                      </a:pPr>
                      <a:r>
                        <a:rPr sz="1600" kern="1200" i="0" b="0">
                          <a:solidFill>
                            <a:srgbClr val="212529"/>
                          </a:solidFill>
                          <a:latin typeface="Helvetica Neue" charset="0"/>
                          <a:ea typeface="Malgun Gothic" charset="0"/>
                        </a:rPr>
                        <a:t>AWS-RunShellScript</a:t>
                      </a:r>
                      <a:endParaRPr lang="ko-KR" altLang="en-US" sz="1600" kern="1200" i="0" b="0">
                        <a:solidFill>
                          <a:srgbClr val="212529"/>
                        </a:solidFill>
                        <a:latin typeface="Helvetica Neue" charset="0"/>
                        <a:ea typeface="Malgun Gothic" charset="0"/>
                      </a:endParaRPr>
                    </a:p>
                  </a:txBody>
                  <a:tcPr marL="90170" marR="90170" marT="46990" marB="46990" anchor="ctr">
                    <a:noFill/>
                  </a:tcPr>
                </a:tc>
              </a:tr>
              <a:tr h="1755140">
                <a:tc>
                  <a:txBody>
                    <a:bodyPr/>
                    <a:lstStyle/>
                    <a:p>
                      <a:pPr marL="0" indent="0" algn="ctr" latinLnBrk="0" hangingPunct="1" lvl="1">
                        <a:buFontTx/>
                        <a:buNone/>
                      </a:pPr>
                      <a:r>
                        <a:rPr sz="1600" kern="1200" i="0" b="0">
                          <a:solidFill>
                            <a:srgbClr val="212529"/>
                          </a:solidFill>
                          <a:latin typeface="Helvetica Neue" charset="0"/>
                          <a:ea typeface="Malgun Gothic" charset="0"/>
                        </a:rPr>
                        <a:t>Dynamic Inventory 파일</a:t>
                      </a:r>
                      <a:r>
                        <a:rPr lang="ko-KR" sz="1600" kern="1200" i="0" b="0">
                          <a:solidFill>
                            <a:srgbClr val="212529"/>
                          </a:solidFill>
                          <a:latin typeface="Helvetica Neue" charset="0"/>
                          <a:ea typeface="Malgun Gothic" charset="0"/>
                        </a:rPr>
                        <a:t> </a:t>
                      </a:r>
                      <a:r>
                        <a:rPr lang="ko-KR" sz="1600" kern="1200" i="0" b="0">
                          <a:solidFill>
                            <a:srgbClr val="212529"/>
                          </a:solidFill>
                          <a:latin typeface="Helvetica Neue" charset="0"/>
                          <a:ea typeface="Malgun Gothic" charset="0"/>
                        </a:rPr>
                        <a:t>(</a:t>
                      </a:r>
                      <a:r>
                        <a:rPr lang="ko-KR" sz="1600" kern="1200" i="0" b="0">
                          <a:solidFill>
                            <a:srgbClr val="212529"/>
                          </a:solidFill>
                          <a:latin typeface="Helvetica Neue" charset="0"/>
                          <a:ea typeface="Malgun Gothic" charset="0"/>
                        </a:rPr>
                        <a:t> </a:t>
                      </a:r>
                      <a:r>
                        <a:rPr lang="ko-KR" sz="1600" kern="1200" i="0" b="0">
                          <a:solidFill>
                            <a:srgbClr val="212529"/>
                          </a:solidFill>
                          <a:latin typeface="Helvetica Neue" charset="0"/>
                          <a:ea typeface="Malgun Gothic" charset="0"/>
                        </a:rPr>
                        <a:t>S3</a:t>
                      </a:r>
                      <a:r>
                        <a:rPr lang="ko-KR" sz="1600" kern="1200" i="0" b="0">
                          <a:solidFill>
                            <a:srgbClr val="212529"/>
                          </a:solidFill>
                          <a:latin typeface="Helvetica Neue" charset="0"/>
                          <a:ea typeface="Malgun Gothic" charset="0"/>
                        </a:rPr>
                        <a:t> </a:t>
                      </a:r>
                      <a:r>
                        <a:rPr lang="ko-KR" sz="1600" kern="1200" i="0" b="0">
                          <a:solidFill>
                            <a:srgbClr val="212529"/>
                          </a:solidFill>
                          <a:latin typeface="Helvetica Neue" charset="0"/>
                          <a:ea typeface="Malgun Gothic" charset="0"/>
                        </a:rPr>
                        <a:t>)</a:t>
                      </a:r>
                      <a:endParaRPr lang="ko-KR" altLang="en-US" sz="1600" kern="1200" i="0" b="0">
                        <a:solidFill>
                          <a:srgbClr val="212529"/>
                        </a:solidFill>
                        <a:latin typeface="Helvetica Neue" charset="0"/>
                        <a:ea typeface="Malgun Gothic" charset="0"/>
                      </a:endParaRPr>
                    </a:p>
                  </a:txBody>
                  <a:tcPr marL="90170" marR="90170" marT="46990" marB="46990" anchor="ctr">
                    <a:noFill/>
                  </a:tcPr>
                </a:tc>
                <a:tc>
                  <a:txBody>
                    <a:bodyPr/>
                    <a:lstStyle/>
                    <a:p>
                      <a:pPr marL="0" indent="0" algn="just" latinLnBrk="0" hangingPunct="1" lvl="1">
                        <a:buFontTx/>
                        <a:buNone/>
                      </a:pP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lang="ko-KR" sz="1600" kern="1200" i="0" b="0">
                          <a:solidFill>
                            <a:srgbClr val="212529"/>
                          </a:solidFill>
                          <a:latin typeface="Helvetica Neue" charset="0"/>
                          <a:ea typeface="Malgun Gothic" charset="0"/>
                        </a:rPr>
                        <a:t>ansible.cfg,</a:t>
                      </a:r>
                      <a:endParaRPr lang="ko-KR" altLang="en-US" sz="1600" kern="1200" i="0" b="0">
                        <a:solidFill>
                          <a:srgbClr val="212529"/>
                        </a:solidFill>
                        <a:latin typeface="Helvetica Neue" charset="0"/>
                        <a:ea typeface="Malgun Gothic" charset="0"/>
                      </a:endParaRPr>
                    </a:p>
                    <a:p>
                      <a:pPr marL="0" indent="0" algn="just" latinLnBrk="0" hangingPunct="1" lvl="1">
                        <a:buFontTx/>
                        <a:buNone/>
                      </a:pP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600" kern="1200" i="0" b="0">
                          <a:solidFill>
                            <a:srgbClr val="212529"/>
                          </a:solidFill>
                          <a:latin typeface="Helvetica Neue" charset="0"/>
                          <a:ea typeface="Malgun Gothic" charset="0"/>
                        </a:rPr>
                        <a:t>aws_ec2.yml,</a:t>
                      </a:r>
                      <a:endParaRPr lang="ko-KR" altLang="en-US" sz="1600" kern="1200" i="0" b="0">
                        <a:solidFill>
                          <a:srgbClr val="212529"/>
                        </a:solidFill>
                        <a:latin typeface="Helvetica Neue" charset="0"/>
                        <a:ea typeface="Malgun Gothic" charset="0"/>
                      </a:endParaRPr>
                    </a:p>
                    <a:p>
                      <a:pPr marL="0" indent="0" algn="just" latinLnBrk="0" hangingPunct="1" lvl="1">
                        <a:buFontTx/>
                        <a:buNone/>
                      </a:pP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600" kern="1200" i="0" b="0">
                          <a:solidFill>
                            <a:srgbClr val="212529"/>
                          </a:solidFill>
                          <a:latin typeface="Helvetica Neue" charset="0"/>
                          <a:ea typeface="Malgun Gothic" charset="0"/>
                        </a:rPr>
                        <a:t>nginx-deploy.yml,</a:t>
                      </a:r>
                      <a:endParaRPr lang="ko-KR" altLang="en-US" sz="1600" kern="1200" i="0" b="0">
                        <a:solidFill>
                          <a:srgbClr val="212529"/>
                        </a:solidFill>
                        <a:latin typeface="Helvetica Neue" charset="0"/>
                        <a:ea typeface="Malgun Gothic" charset="0"/>
                      </a:endParaRPr>
                    </a:p>
                    <a:p>
                      <a:pPr marL="0" indent="0" algn="just" latinLnBrk="0" hangingPunct="1" lvl="1">
                        <a:buFontTx/>
                        <a:buNone/>
                      </a:pP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600" kern="1200" i="0" b="0">
                          <a:solidFill>
                            <a:srgbClr val="212529"/>
                          </a:solidFill>
                          <a:latin typeface="Helvetica Neue" charset="0"/>
                          <a:ea typeface="Malgun Gothic" charset="0"/>
                        </a:rPr>
                        <a:t>tomcat-deploy.yml,</a:t>
                      </a:r>
                      <a:endParaRPr lang="ko-KR" altLang="en-US" sz="1600" kern="1200" i="0" b="0">
                        <a:solidFill>
                          <a:srgbClr val="212529"/>
                        </a:solidFill>
                        <a:latin typeface="Helvetica Neue" charset="0"/>
                        <a:ea typeface="Malgun Gothic" charset="0"/>
                      </a:endParaRPr>
                    </a:p>
                    <a:p>
                      <a:pPr marL="0" indent="0" algn="just" latinLnBrk="0" hangingPunct="1" lvl="1">
                        <a:buFontTx/>
                        <a:buNone/>
                      </a:pP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600" kern="1200" i="0" b="0">
                          <a:solidFill>
                            <a:srgbClr val="212529"/>
                          </a:solidFill>
                          <a:latin typeface="Helvetica Neue" charset="0"/>
                          <a:ea typeface="Malgun Gothic" charset="0"/>
                        </a:rPr>
                        <a:t>dynamodb-deploy.yml,</a:t>
                      </a:r>
                      <a:endParaRPr lang="ko-KR" altLang="en-US" sz="1600" kern="1200" i="0" b="0">
                        <a:solidFill>
                          <a:srgbClr val="212529"/>
                        </a:solidFill>
                        <a:latin typeface="Helvetica Neue" charset="0"/>
                        <a:ea typeface="Malgun Gothic" charset="0"/>
                      </a:endParaRPr>
                    </a:p>
                    <a:p>
                      <a:pPr marL="0" indent="0" algn="just" latinLnBrk="0" hangingPunct="1" lvl="1">
                        <a:buFontTx/>
                        <a:buNone/>
                      </a:pP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lang="ko-KR" sz="1600" kern="1200" i="0" b="0">
                          <a:solidFill>
                            <a:srgbClr val="212529"/>
                          </a:solidFill>
                          <a:latin typeface="Helvetica Neue" charset="0"/>
                          <a:ea typeface="Malgun Gothic" charset="0"/>
                        </a:rPr>
                        <a:t>soldesk.pem</a:t>
                      </a:r>
                      <a:endParaRPr lang="ko-KR" altLang="en-US" sz="1600" kern="1200" i="0" b="0">
                        <a:solidFill>
                          <a:srgbClr val="212529"/>
                        </a:solidFill>
                        <a:latin typeface="Helvetica Neue" charset="0"/>
                        <a:ea typeface="Malgun Gothic" charset="0"/>
                      </a:endParaRPr>
                    </a:p>
                  </a:txBody>
                  <a:tcPr marL="90170" marR="90170" marT="46990" marB="46990" anchor="ctr">
                    <a:noFill/>
                  </a:tcPr>
                </a:tc>
              </a:tr>
              <a:tr h="1170940">
                <a:tc>
                  <a:txBody>
                    <a:bodyPr/>
                    <a:lstStyle/>
                    <a:p>
                      <a:pPr marL="0" indent="0" algn="ctr" latinLnBrk="0" hangingPunct="1" lvl="1">
                        <a:buFontTx/>
                        <a:buNone/>
                      </a:pPr>
                      <a:r>
                        <a:rPr lang="ko-KR" sz="1600" kern="1200" i="0" b="0">
                          <a:solidFill>
                            <a:srgbClr val="212529"/>
                          </a:solidFill>
                          <a:latin typeface="Helvetica Neue" charset="0"/>
                          <a:ea typeface="Malgun Gothic" charset="0"/>
                        </a:rPr>
                        <a:t>명령</a:t>
                      </a:r>
                      <a:r>
                        <a:rPr lang="ko-KR" sz="1600" kern="1200" i="0" b="0">
                          <a:solidFill>
                            <a:srgbClr val="212529"/>
                          </a:solidFill>
                          <a:latin typeface="Helvetica Neue" charset="0"/>
                          <a:ea typeface="Malgun Gothic" charset="0"/>
                        </a:rPr>
                        <a:t> </a:t>
                      </a:r>
                      <a:r>
                        <a:rPr lang="ko-KR" sz="1600" kern="1200" i="0" b="0">
                          <a:solidFill>
                            <a:srgbClr val="212529"/>
                          </a:solidFill>
                          <a:latin typeface="Helvetica Neue" charset="0"/>
                          <a:ea typeface="Malgun Gothic" charset="0"/>
                        </a:rPr>
                        <a:t>스크립트</a:t>
                      </a:r>
                      <a:endParaRPr lang="ko-KR" altLang="en-US" sz="1600" kern="1200" i="0" b="0">
                        <a:solidFill>
                          <a:srgbClr val="212529"/>
                        </a:solidFill>
                        <a:latin typeface="Helvetica Neue" charset="0"/>
                        <a:ea typeface="Malgun Gothic" charset="0"/>
                      </a:endParaRPr>
                    </a:p>
                  </a:txBody>
                  <a:tcPr marL="90170" marR="90170" marT="46990" marB="46990" anchor="ctr">
                    <a:noFill/>
                  </a:tcPr>
                </a:tc>
                <a:tc>
                  <a:txBody>
                    <a:bodyPr/>
                    <a:lstStyle/>
                    <a:p>
                      <a:pPr marL="0" indent="0" algn="just" latinLnBrk="0" hangingPunct="1" lvl="1">
                        <a:buFontTx/>
                        <a:buNone/>
                      </a:pP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600" kern="1200" i="0" b="0">
                          <a:solidFill>
                            <a:srgbClr val="212529"/>
                          </a:solidFill>
                          <a:latin typeface="Helvetica Neue" charset="0"/>
                          <a:ea typeface="Malgun Gothic" charset="0"/>
                        </a:rPr>
                        <a:t>ansible plugin을 위한 boto3, botocore 설치,</a:t>
                      </a:r>
                      <a:endParaRPr lang="ko-KR" altLang="en-US" sz="1600" kern="1200" i="0" b="0">
                        <a:solidFill>
                          <a:srgbClr val="212529"/>
                        </a:solidFill>
                        <a:latin typeface="Helvetica Neue" charset="0"/>
                        <a:ea typeface="Malgun Gothic" charset="0"/>
                      </a:endParaRPr>
                    </a:p>
                    <a:p>
                      <a:pPr marL="0" indent="0" algn="just" latinLnBrk="0" hangingPunct="1" lvl="1">
                        <a:buFontTx/>
                        <a:buNone/>
                      </a:pP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600" kern="1200" i="0" b="0">
                          <a:solidFill>
                            <a:srgbClr val="212529"/>
                          </a:solidFill>
                          <a:latin typeface="Consolas" charset="0"/>
                          <a:ea typeface="Fira Mono" charset="0"/>
                        </a:rPr>
                        <a:t>S3에서 파일 다운로드,</a:t>
                      </a:r>
                      <a:endParaRPr lang="ko-KR" altLang="en-US" sz="1600" kern="1200" i="0" b="0">
                        <a:solidFill>
                          <a:srgbClr val="212529"/>
                        </a:solidFill>
                        <a:latin typeface="Consolas" charset="0"/>
                        <a:ea typeface="Fira Mono" charset="0"/>
                      </a:endParaRPr>
                    </a:p>
                    <a:p>
                      <a:pPr marL="0" indent="0" algn="just" latinLnBrk="0" hangingPunct="1" lvl="1">
                        <a:buFontTx/>
                        <a:buNone/>
                      </a:pP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600" kern="1200" i="0" b="0">
                          <a:solidFill>
                            <a:srgbClr val="212529"/>
                          </a:solidFill>
                          <a:latin typeface="Consolas" charset="0"/>
                          <a:ea typeface="Fira Mono" charset="0"/>
                        </a:rPr>
                        <a:t>Ansible 플레이북 실행</a:t>
                      </a:r>
                      <a:endParaRPr lang="ko-KR" altLang="en-US" sz="1600" kern="1200" i="0" b="0">
                        <a:solidFill>
                          <a:srgbClr val="212529"/>
                        </a:solidFill>
                        <a:latin typeface="Consolas" charset="0"/>
                        <a:ea typeface="Fira Mono" charset="0"/>
                      </a:endParaRPr>
                    </a:p>
                  </a:txBody>
                  <a:tcPr marL="90170" marR="90170" marT="46990" marB="46990" anchor="ctr">
                    <a:noFill/>
                  </a:tcPr>
                </a:tc>
              </a:tr>
            </a:tbl>
          </a:graphicData>
        </a:graphic>
      </p:graphicFrame>
      <p:grpSp>
        <p:nvGrpSpPr>
          <p:cNvPr id="31" name="Group 5"/>
          <p:cNvGrpSpPr>
            <a:grpSpLocks/>
          </p:cNvGrpSpPr>
          <p:nvPr/>
        </p:nvGrpSpPr>
        <p:grpSpPr>
          <a:xfrm rot="0">
            <a:off x="8622030" y="1871345"/>
            <a:ext cx="8672830" cy="6497320"/>
            <a:chOff x="8622030" y="1871345"/>
            <a:chExt cx="8672830" cy="6497320"/>
          </a:xfrm>
        </p:grpSpPr>
        <p:pic>
          <p:nvPicPr>
            <p:cNvPr id="25" name="Picture " descr="C:/Users/USER/AppData/Roaming/PolarisOffice/ETemp/3020_11734232/image171.pn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8622030" y="6355080"/>
              <a:ext cx="5503545" cy="1677035"/>
            </a:xfrm>
            <a:prstGeom prst="rect"/>
            <a:noFill/>
            <a:ln w="9525" cap="flat" cmpd="sng">
              <a:solidFill>
                <a:schemeClr val="tx1">
                  <a:alpha val="100000"/>
                </a:schemeClr>
              </a:solidFill>
              <a:prstDash val="solid"/>
              <a:round/>
            </a:ln>
          </p:spPr>
        </p:pic>
        <p:pic>
          <p:nvPicPr>
            <p:cNvPr id="26" name="Picture " descr="C:/Users/USER/AppData/Roaming/PolarisOffice/ETemp/3020_11734232/image172.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8629015" y="1871345"/>
              <a:ext cx="8665845" cy="4420235"/>
            </a:xfrm>
            <a:prstGeom prst="rect"/>
            <a:noFill/>
            <a:ln w="9525" cap="flat" cmpd="sng">
              <a:solidFill>
                <a:schemeClr val="tx1">
                  <a:alpha val="100000"/>
                </a:schemeClr>
              </a:solidFill>
              <a:prstDash val="solid"/>
              <a:round/>
            </a:ln>
          </p:spPr>
        </p:pic>
        <p:sp>
          <p:nvSpPr>
            <p:cNvPr id="27" name="Rect 0"/>
            <p:cNvSpPr txBox="1">
              <a:spLocks/>
            </p:cNvSpPr>
            <p:nvPr/>
          </p:nvSpPr>
          <p:spPr>
            <a:xfrm rot="0">
              <a:off x="9532620" y="8088630"/>
              <a:ext cx="6864985" cy="280035"/>
            </a:xfrm>
            <a:prstGeom prst="rect"/>
            <a:noFill/>
          </p:spPr>
          <p:txBody>
            <a:bodyPr wrap="square" lIns="0" tIns="0" rIns="0" bIns="0" numCol="1" vert="horz" anchor="t">
              <a:noAutofit/>
            </a:bodyPr>
            <a:lstStyle/>
            <a:p>
              <a:pPr marL="0" indent="0" algn="ctr" latinLnBrk="0">
                <a:buFontTx/>
                <a:buNone/>
              </a:pPr>
              <a:r>
                <a:rPr lang="ko-KR" b="1"/>
                <a:t>명령어 실행 생성 ( ansible scripts )</a:t>
              </a:r>
              <a:endParaRPr lang="ko-KR" altLang="en-US" b="1"/>
            </a:p>
          </p:txBody>
        </p:sp>
        <p:sp>
          <p:nvSpPr>
            <p:cNvPr id="28" name="Rect 0"/>
            <p:cNvSpPr>
              <a:spLocks/>
            </p:cNvSpPr>
            <p:nvPr/>
          </p:nvSpPr>
          <p:spPr>
            <a:xfrm rot="0">
              <a:off x="9704705" y="3784600"/>
              <a:ext cx="5436235" cy="17589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29" name="Rect 0"/>
            <p:cNvSpPr>
              <a:spLocks/>
            </p:cNvSpPr>
            <p:nvPr/>
          </p:nvSpPr>
          <p:spPr>
            <a:xfrm rot="0">
              <a:off x="8627110" y="4348480"/>
              <a:ext cx="8667115" cy="55181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sp>
        <p:nvSpPr>
          <p:cNvPr id="30" name="Rect 0"/>
          <p:cNvSpPr txBox="1">
            <a:spLocks/>
          </p:cNvSpPr>
          <p:nvPr/>
        </p:nvSpPr>
        <p:spPr>
          <a:xfrm rot="0">
            <a:off x="4540250" y="448310"/>
            <a:ext cx="5803900" cy="319405"/>
          </a:xfrm>
          <a:prstGeom prst="rect"/>
        </p:spPr>
        <p:txBody>
          <a:bodyPr wrap="square" lIns="0" tIns="0" rIns="0" bIns="0" numCol="1" rtlCol="1" vert="horz"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SSM을 이용하여 Ansible 실행</a:t>
            </a:r>
            <a:endParaRPr lang="ko-KR" altLang="en-US" sz="2500">
              <a:solidFill>
                <a:srgbClr val="000000"/>
              </a:solidFill>
              <a:latin typeface="Noto Sans" charset="0"/>
              <a:ea typeface="Noto Sans" charset="0"/>
              <a:cs typeface="Noto Sans"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Rect 0"/>
          <p:cNvCxnSpPr/>
          <p:nvPr/>
        </p:nvCxnSpPr>
        <p:spPr>
          <a:xfrm rot="0">
            <a:off x="632460" y="1047750"/>
            <a:ext cx="17054195" cy="4445"/>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rot="0">
            <a:off x="619125" y="9673590"/>
            <a:ext cx="17054195" cy="4445"/>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rot="0">
            <a:off x="881380" y="274955"/>
            <a:ext cx="3892550" cy="575945"/>
          </a:xfrm>
          <a:prstGeom prst="rect"/>
        </p:spPr>
        <p:txBody>
          <a:bodyPr wrap="square" lIns="0" tIns="0" rIns="0" bIns="0" numCol="1" rtlCol="1" vert="horz"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rot="0">
            <a:off x="4540250" y="448310"/>
            <a:ext cx="5803900" cy="319405"/>
          </a:xfrm>
          <a:prstGeom prst="rect"/>
        </p:spPr>
        <p:txBody>
          <a:bodyPr wrap="square" lIns="0" tIns="0" rIns="0" bIns="0" numCol="1" rtlCol="1" vert="horz"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SSM을 이용하여 Ansible 실행</a:t>
            </a:r>
            <a:endParaRPr lang="ko-KR" altLang="en-US" sz="2500">
              <a:solidFill>
                <a:srgbClr val="000000"/>
              </a:solidFill>
              <a:latin typeface="Noto Sans" charset="0"/>
              <a:ea typeface="Noto Sans" charset="0"/>
              <a:cs typeface="Noto Sans" charset="0"/>
            </a:endParaRPr>
          </a:p>
        </p:txBody>
      </p:sp>
      <p:sp>
        <p:nvSpPr>
          <p:cNvPr id="23" name="Rect 0"/>
          <p:cNvSpPr txBox="1">
            <a:spLocks/>
          </p:cNvSpPr>
          <p:nvPr/>
        </p:nvSpPr>
        <p:spPr>
          <a:xfrm rot="0">
            <a:off x="885825" y="1184910"/>
            <a:ext cx="14902180" cy="638810"/>
          </a:xfrm>
          <a:prstGeom prst="rect"/>
        </p:spPr>
        <p:txBody>
          <a:bodyPr wrap="square" lIns="0" tIns="0" rIns="0" bIns="0" numCol="1" rtlCol="1" vert="horz"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System managers </a:t>
            </a:r>
            <a:endParaRPr lang="ko-KR" altLang="en-US" sz="3600">
              <a:solidFill>
                <a:srgbClr val="000000"/>
              </a:solidFill>
              <a:latin typeface="Noto Sans Bold" charset="0"/>
              <a:ea typeface="Noto Sans Bold" charset="0"/>
              <a:cs typeface="Noto Sans Bold" charset="0"/>
            </a:endParaRPr>
          </a:p>
        </p:txBody>
      </p:sp>
      <p:grpSp>
        <p:nvGrpSpPr>
          <p:cNvPr id="34" name="Group 5"/>
          <p:cNvGrpSpPr>
            <a:grpSpLocks/>
          </p:cNvGrpSpPr>
          <p:nvPr/>
        </p:nvGrpSpPr>
        <p:grpSpPr>
          <a:xfrm rot="0">
            <a:off x="714375" y="2045970"/>
            <a:ext cx="8009255" cy="4475480"/>
            <a:chOff x="714375" y="2045970"/>
            <a:chExt cx="8009255" cy="4475480"/>
          </a:xfrm>
        </p:grpSpPr>
        <p:pic>
          <p:nvPicPr>
            <p:cNvPr id="24" name="Picture " descr="C:/Users/USER/AppData/Roaming/PolarisOffice/ETemp/3020_11734232/image173.pn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717550" y="2045970"/>
              <a:ext cx="8006080" cy="2219960"/>
            </a:xfrm>
            <a:prstGeom prst="rect"/>
            <a:noFill/>
            <a:ln w="9525" cap="flat" cmpd="sng">
              <a:solidFill>
                <a:schemeClr val="tx1">
                  <a:alpha val="100000"/>
                </a:schemeClr>
              </a:solidFill>
              <a:prstDash val="solid"/>
              <a:round/>
            </a:ln>
          </p:spPr>
        </p:pic>
        <p:pic>
          <p:nvPicPr>
            <p:cNvPr id="25" name="Picture " descr="C:/Users/USER/AppData/Roaming/PolarisOffice/ETemp/3020_11734232/image174.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714375" y="4375785"/>
              <a:ext cx="7999730" cy="1783715"/>
            </a:xfrm>
            <a:prstGeom prst="rect"/>
            <a:noFill/>
            <a:ln w="9525" cap="flat" cmpd="sng">
              <a:solidFill>
                <a:schemeClr val="tx1">
                  <a:alpha val="100000"/>
                </a:schemeClr>
              </a:solidFill>
              <a:prstDash val="solid"/>
              <a:round/>
            </a:ln>
          </p:spPr>
        </p:pic>
        <p:sp>
          <p:nvSpPr>
            <p:cNvPr id="29" name="Rect 0"/>
            <p:cNvSpPr txBox="1">
              <a:spLocks/>
            </p:cNvSpPr>
            <p:nvPr/>
          </p:nvSpPr>
          <p:spPr>
            <a:xfrm rot="0">
              <a:off x="1424305" y="6241415"/>
              <a:ext cx="7018020" cy="280035"/>
            </a:xfrm>
            <a:prstGeom prst="rect"/>
            <a:noFill/>
          </p:spPr>
          <p:txBody>
            <a:bodyPr wrap="square" lIns="0" tIns="0" rIns="0" bIns="0" numCol="1" vert="horz" anchor="t">
              <a:noAutofit/>
            </a:bodyPr>
            <a:lstStyle/>
            <a:p>
              <a:pPr marL="0" indent="0" algn="ctr" latinLnBrk="0">
                <a:buFontTx/>
                <a:buNone/>
              </a:pPr>
              <a:r>
                <a:rPr lang="ko-KR" b="1"/>
                <a:t>명령어 실행 생성 확인</a:t>
              </a:r>
              <a:endParaRPr lang="ko-KR" altLang="en-US" b="1"/>
            </a:p>
            <a:p>
              <a:pPr marL="0" indent="0" algn="ctr" latinLnBrk="0">
                <a:buFontTx/>
                <a:buNone/>
              </a:pPr>
              <a:r>
                <a:rPr lang="ko-KR" b="1"/>
                <a:t> ( ansible scripts )</a:t>
              </a:r>
              <a:endParaRPr lang="ko-KR" altLang="en-US" b="1"/>
            </a:p>
          </p:txBody>
        </p:sp>
      </p:grpSp>
      <p:grpSp>
        <p:nvGrpSpPr>
          <p:cNvPr id="33" name="Group 5"/>
          <p:cNvGrpSpPr>
            <a:grpSpLocks/>
          </p:cNvGrpSpPr>
          <p:nvPr/>
        </p:nvGrpSpPr>
        <p:grpSpPr>
          <a:xfrm rot="0">
            <a:off x="9032240" y="2022475"/>
            <a:ext cx="7833360" cy="6095365"/>
            <a:chOff x="9032240" y="2022475"/>
            <a:chExt cx="7833360" cy="6095365"/>
          </a:xfrm>
        </p:grpSpPr>
        <p:pic>
          <p:nvPicPr>
            <p:cNvPr id="26" name="Picture " descr="C:/Users/USER/AppData/Roaming/PolarisOffice/ETemp/3020_11734232/image175.png"/>
            <p:cNvPicPr>
              <a:picLocks noChangeAspect="1"/>
            </p:cNvPicPr>
            <p:nvPr/>
          </p:nvPicPr>
          <p:blipFill rotWithShape="1">
            <a:blip r:embed="rId4" cstate="hqprint">
              <a:extLst>
                <a:ext uri="{28A0092B-C50C-407E-A947-70E740481C1C}">
                  <a14:useLocalDpi xmlns:a14="http://schemas.microsoft.com/office/drawing/2010/main"/>
                </a:ext>
              </a:extLst>
            </a:blip>
            <a:srcRect b="22310"/>
            <a:stretch>
              <a:fillRect/>
            </a:stretch>
          </p:blipFill>
          <p:spPr>
            <a:xfrm rot="0">
              <a:off x="9046210" y="2022475"/>
              <a:ext cx="7819390" cy="2479040"/>
            </a:xfrm>
            <a:prstGeom prst="rect"/>
            <a:noFill/>
            <a:ln w="9525" cap="flat" cmpd="sng">
              <a:solidFill>
                <a:schemeClr val="tx1">
                  <a:alpha val="100000"/>
                </a:schemeClr>
              </a:solidFill>
              <a:prstDash val="solid"/>
              <a:round/>
            </a:ln>
          </p:spPr>
        </p:pic>
        <p:pic>
          <p:nvPicPr>
            <p:cNvPr id="27" name="Picture " descr="C:/Users/USER/AppData/Roaming/PolarisOffice/ETemp/3020_11734232/image176.png"/>
            <p:cNvPicPr>
              <a:picLocks noChangeAspect="1"/>
            </p:cNvPicPr>
            <p:nvPr/>
          </p:nvPicPr>
          <p:blipFill rotWithShape="1">
            <a:blip r:embed="rId5" cstate="hqprint">
              <a:extLst>
                <a:ext uri="{28A0092B-C50C-407E-A947-70E740481C1C}">
                  <a14:useLocalDpi xmlns:a14="http://schemas.microsoft.com/office/drawing/2010/main"/>
                </a:ext>
              </a:extLst>
            </a:blip>
            <a:srcRect l="81"/>
            <a:stretch>
              <a:fillRect/>
            </a:stretch>
          </p:blipFill>
          <p:spPr>
            <a:xfrm rot="0">
              <a:off x="9032240" y="4566920"/>
              <a:ext cx="7819390" cy="1913890"/>
            </a:xfrm>
            <a:prstGeom prst="rect"/>
            <a:noFill/>
            <a:ln w="9525" cap="flat" cmpd="sng">
              <a:solidFill>
                <a:schemeClr val="tx1">
                  <a:alpha val="100000"/>
                </a:schemeClr>
              </a:solidFill>
              <a:prstDash val="solid"/>
              <a:round/>
            </a:ln>
          </p:spPr>
        </p:pic>
        <p:pic>
          <p:nvPicPr>
            <p:cNvPr id="28" name="Picture " descr="C:/Users/USER/AppData/Roaming/PolarisOffice/ETemp/3020_11734232/image177.png"/>
            <p:cNvPicPr>
              <a:picLocks noChangeAspect="1"/>
            </p:cNvPicPr>
            <p:nvPr/>
          </p:nvPicPr>
          <p:blipFill rotWithShape="1">
            <a:blip r:embed="rId6" cstate="hqprint">
              <a:extLst>
                <a:ext uri="{28A0092B-C50C-407E-A947-70E740481C1C}">
                  <a14:useLocalDpi xmlns:a14="http://schemas.microsoft.com/office/drawing/2010/main"/>
                </a:ext>
              </a:extLst>
            </a:blip>
            <a:stretch>
              <a:fillRect/>
            </a:stretch>
          </p:blipFill>
          <p:spPr>
            <a:xfrm rot="0">
              <a:off x="9032240" y="6540500"/>
              <a:ext cx="7819390" cy="1249680"/>
            </a:xfrm>
            <a:prstGeom prst="rect"/>
            <a:noFill/>
            <a:ln w="9525" cap="flat" cmpd="sng">
              <a:solidFill>
                <a:schemeClr val="tx1">
                  <a:alpha val="100000"/>
                </a:schemeClr>
              </a:solidFill>
              <a:prstDash val="solid"/>
              <a:round/>
            </a:ln>
          </p:spPr>
        </p:pic>
        <p:sp>
          <p:nvSpPr>
            <p:cNvPr id="30" name="Rect 0"/>
            <p:cNvSpPr txBox="1">
              <a:spLocks/>
            </p:cNvSpPr>
            <p:nvPr/>
          </p:nvSpPr>
          <p:spPr>
            <a:xfrm rot="0">
              <a:off x="9451340" y="7837170"/>
              <a:ext cx="7018655" cy="280670"/>
            </a:xfrm>
            <a:prstGeom prst="rect"/>
            <a:noFill/>
          </p:spPr>
          <p:txBody>
            <a:bodyPr wrap="square" lIns="0" tIns="0" rIns="0" bIns="0" numCol="1" vert="horz" anchor="t">
              <a:noAutofit/>
            </a:bodyPr>
            <a:lstStyle/>
            <a:p>
              <a:pPr marL="0" indent="0" algn="ctr" latinLnBrk="0">
                <a:buFontTx/>
                <a:buNone/>
              </a:pPr>
              <a:r>
                <a:rPr lang="ko-KR" b="1"/>
                <a:t>명령어 실행 동작 확인 ( ansible scripts )</a:t>
              </a:r>
              <a:endParaRPr lang="ko-KR" altLang="en-US" b="1"/>
            </a:p>
          </p:txBody>
        </p:sp>
        <p:sp>
          <p:nvSpPr>
            <p:cNvPr id="31" name="Rect 0"/>
            <p:cNvSpPr>
              <a:spLocks/>
            </p:cNvSpPr>
            <p:nvPr/>
          </p:nvSpPr>
          <p:spPr>
            <a:xfrm rot="0">
              <a:off x="9071610" y="7492365"/>
              <a:ext cx="2753995" cy="24384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32" name="Rect 0"/>
            <p:cNvSpPr>
              <a:spLocks/>
            </p:cNvSpPr>
            <p:nvPr/>
          </p:nvSpPr>
          <p:spPr>
            <a:xfrm rot="0">
              <a:off x="9098280" y="5466080"/>
              <a:ext cx="1478915" cy="25717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28" name="Rect 0"/>
          <p:cNvSpPr txBox="1">
            <a:spLocks/>
          </p:cNvSpPr>
          <p:nvPr/>
        </p:nvSpPr>
        <p:spPr>
          <a:xfrm rot="0">
            <a:off x="823595" y="8967470"/>
            <a:ext cx="16656050" cy="385445"/>
          </a:xfrm>
          <a:prstGeom prst="rect"/>
        </p:spPr>
        <p:txBody>
          <a:bodyPr wrap="square" lIns="0" tIns="0" rIns="0" bIns="0" numCol="1" rtlCol="1" vert="horz" anchor="t">
            <a:spAutoFit/>
          </a:bodyPr>
          <a:lstStyle/>
          <a:p>
            <a:pPr marL="0" indent="0" rtl="0" algn="just" defTabSz="914400" eaLnBrk="1" latinLnBrk="0" hangingPunct="1">
              <a:buFontTx/>
              <a:buNone/>
            </a:pPr>
            <a:r>
              <a:rPr sz="2500">
                <a:latin typeface="Calibri" charset="0"/>
                <a:ea typeface="맑은 고딕" charset="0"/>
              </a:rPr>
              <a:t>Terraform state file을 S3에 공유,  Build를 위한 yml 파일도 만</a:t>
            </a:r>
            <a:r>
              <a:rPr lang="ko-KR" sz="2500">
                <a:latin typeface="Calibri" charset="0"/>
                <a:ea typeface="맑은 고딕" charset="0"/>
              </a:rPr>
              <a:t>들어</a:t>
            </a:r>
            <a:r>
              <a:rPr lang="ko-KR" sz="2500">
                <a:latin typeface="Calibri" charset="0"/>
                <a:ea typeface="맑은 고딕" charset="0"/>
              </a:rPr>
              <a:t> </a:t>
            </a:r>
            <a:r>
              <a:rPr lang="ko-KR" sz="2500">
                <a:latin typeface="Calibri" charset="0"/>
                <a:ea typeface="맑은 고딕" charset="0"/>
              </a:rPr>
              <a:t>Git</a:t>
            </a:r>
            <a:r>
              <a:rPr lang="ko-KR" sz="2500">
                <a:latin typeface="Calibri" charset="0"/>
                <a:ea typeface="맑은 고딕" charset="0"/>
              </a:rPr>
              <a:t> </a:t>
            </a:r>
            <a:r>
              <a:rPr lang="ko-KR" sz="2500">
                <a:latin typeface="Calibri" charset="0"/>
                <a:ea typeface="맑은 고딕" charset="0"/>
              </a:rPr>
              <a:t>Push</a:t>
            </a:r>
            <a:r>
              <a:rPr sz="2500">
                <a:latin typeface="Calibri" charset="0"/>
                <a:ea typeface="맑은 고딕" charset="0"/>
              </a:rPr>
              <a:t> </a:t>
            </a:r>
            <a:endParaRPr lang="ko-KR" altLang="en-US" sz="2500">
              <a:latin typeface="Calibri" charset="0"/>
              <a:ea typeface="맑은 고딕" charset="0"/>
            </a:endParaRPr>
          </a:p>
        </p:txBody>
      </p:sp>
      <p:pic>
        <p:nvPicPr>
          <p:cNvPr id="29" name="Picture " descr="C:/Users/USER/AppData/Roaming/PolarisOffice/ETemp/3020_11734232/image257.pn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2049145" y="2257425"/>
            <a:ext cx="5504180" cy="2482215"/>
          </a:xfrm>
          <a:prstGeom prst="rect"/>
          <a:noFill/>
          <a:ln w="9525" cap="flat" cmpd="sng">
            <a:solidFill>
              <a:srgbClr val="000000">
                <a:alpha val="100000"/>
              </a:srgbClr>
            </a:solidFill>
            <a:prstDash val="solid"/>
            <a:round/>
          </a:ln>
        </p:spPr>
      </p:pic>
      <p:pic>
        <p:nvPicPr>
          <p:cNvPr id="30" name="Picture "/>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8708390" y="2256790"/>
            <a:ext cx="7934960" cy="5363845"/>
          </a:xfrm>
          <a:prstGeom prst="rect">
            <a:avLst/>
          </a:prstGeom>
          <a:noFill/>
          <a:ln w="9525" cap="flat" cmpd="sng">
            <a:solidFill>
              <a:srgbClr val="000000">
                <a:alpha val="100000"/>
              </a:srgbClr>
            </a:solidFill>
            <a:prstDash val="solid"/>
            <a:round/>
          </a:ln>
        </p:spPr>
      </p:pic>
      <p:sp>
        <p:nvSpPr>
          <p:cNvPr id="31" name="Rect 0"/>
          <p:cNvSpPr txBox="1">
            <a:spLocks/>
          </p:cNvSpPr>
          <p:nvPr/>
        </p:nvSpPr>
        <p:spPr>
          <a:xfrm>
            <a:off x="881380" y="274955"/>
            <a:ext cx="3890010" cy="572770"/>
          </a:xfrm>
          <a:prstGeom prst="rect">
            <a:avLst/>
          </a:prstGeom>
        </p:spPr>
        <p:txBody>
          <a:bodyPr vert="horz" wrap="square" lIns="0" tIns="0" rIns="0" bIns="0" rtlCol="1" anchor="t">
            <a:spAutoFit/>
          </a:bodyPr>
          <a:lstStyle/>
          <a:p>
            <a:pPr marL="0" indent="0" algn="just" defTabSz="914400" rtl="0" eaLnBrk="1" latinLnBrk="0" hangingPunct="1">
              <a:buFontTx/>
              <a:buNone/>
            </a:pPr>
            <a:r>
              <a:rPr sz="4500">
                <a:solidFill>
                  <a:srgbClr val="000000"/>
                </a:solidFill>
                <a:latin typeface="Noto Sans Bold" charset="0"/>
                <a:ea typeface="Noto Sans Bold" charset="0"/>
              </a:rPr>
              <a:t>5. 추가 사항</a:t>
            </a:r>
            <a:endParaRPr lang="ko-KR" altLang="en-US" sz="4500">
              <a:solidFill>
                <a:srgbClr val="000000"/>
              </a:solidFill>
              <a:latin typeface="Noto Sans Bold" charset="0"/>
              <a:ea typeface="Noto Sans Bold" charset="0"/>
            </a:endParaRPr>
          </a:p>
        </p:txBody>
      </p:sp>
      <p:sp>
        <p:nvSpPr>
          <p:cNvPr id="32" name="Rect 0"/>
          <p:cNvSpPr txBox="1">
            <a:spLocks/>
          </p:cNvSpPr>
          <p:nvPr/>
        </p:nvSpPr>
        <p:spPr>
          <a:xfrm>
            <a:off x="4540250" y="448310"/>
            <a:ext cx="8493125" cy="318770"/>
          </a:xfrm>
          <a:prstGeom prst="rect">
            <a:avLst/>
          </a:prstGeom>
        </p:spPr>
        <p:txBody>
          <a:bodyPr vert="horz" wrap="square" lIns="0" tIns="0" rIns="0" bIns="0" rtlCol="1" anchor="t">
            <a:spAutoFit/>
          </a:bodyPr>
          <a:lstStyle/>
          <a:p>
            <a:pPr marL="0" indent="0" algn="just" defTabSz="914400" rtl="0" eaLnBrk="1" latinLnBrk="0" hangingPunct="1">
              <a:buFontTx/>
              <a:buNone/>
            </a:pPr>
            <a:r>
              <a:rPr sz="2500">
                <a:solidFill>
                  <a:srgbClr val="000000"/>
                </a:solidFill>
                <a:latin typeface="Noto Sans" charset="0"/>
                <a:ea typeface="Noto Sans" charset="0"/>
              </a:rPr>
              <a:t>git과 codepipeline을 이용한 배포 자동화 </a:t>
            </a:r>
            <a:endParaRPr lang="ko-KR" altLang="en-US" sz="2500">
              <a:solidFill>
                <a:srgbClr val="000000"/>
              </a:solidFill>
              <a:latin typeface="Noto Sans" charset="0"/>
              <a:ea typeface="Noto Sans" charset="0"/>
            </a:endParaRPr>
          </a:p>
        </p:txBody>
      </p:sp>
      <p:pic>
        <p:nvPicPr>
          <p:cNvPr id="33" name="Picture "/>
          <p:cNvPicPr>
            <a:picLocks noChangeAspect="1"/>
          </p:cNvPicPr>
          <p:nvPr/>
        </p:nvPicPr>
        <p:blipFill rotWithShape="1">
          <a:blip r:embed="rId4" cstate="hqprint">
            <a:extLst>
              <a:ext uri="{28A0092B-C50C-407E-A947-70E740481C1C}">
                <a14:useLocalDpi xmlns:a14="http://schemas.microsoft.com/office/drawing/2010/main"/>
              </a:ext>
            </a:extLst>
          </a:blip>
          <a:stretch>
            <a:fillRect/>
          </a:stretch>
        </p:blipFill>
        <p:spPr>
          <a:xfrm>
            <a:off x="2052320" y="5150485"/>
            <a:ext cx="5506085" cy="2461260"/>
          </a:xfrm>
          <a:prstGeom prst="rect">
            <a:avLst/>
          </a:prstGeom>
          <a:noFill/>
          <a:ln w="9525" cap="flat" cmpd="sng">
            <a:solidFill>
              <a:srgbClr val="000000">
                <a:alpha val="100000"/>
              </a:srgbClr>
            </a:solidFill>
            <a:prstDash val="solid"/>
            <a:round/>
          </a:ln>
        </p:spPr>
      </p:pic>
      <p:sp>
        <p:nvSpPr>
          <p:cNvPr id="34" name="Rect 0"/>
          <p:cNvSpPr txBox="1">
            <a:spLocks/>
          </p:cNvSpPr>
          <p:nvPr/>
        </p:nvSpPr>
        <p:spPr>
          <a:xfrm>
            <a:off x="885825" y="1250315"/>
            <a:ext cx="14900910" cy="638175"/>
          </a:xfrm>
          <a:prstGeom prst="rect">
            <a:avLst/>
          </a:prstGeom>
        </p:spPr>
        <p:txBody>
          <a:bodyPr vert="horz" wrap="square" lIns="0" tIns="0" rIns="0" bIns="0" numCol="1" rtlCol="1" anchor="t">
            <a:spAutoFit/>
          </a:bodyPr>
          <a:lstStyle/>
          <a:p>
            <a:pPr marL="0" indent="0" algn="l" defTabSz="914400" rtl="0" eaLnBrk="1" latinLnBrk="0" hangingPunct="1">
              <a:buFontTx/>
              <a:buNone/>
            </a:pPr>
            <a:r>
              <a:rPr lang="ko-KR" sz="3600">
                <a:solidFill>
                  <a:srgbClr val="000000"/>
                </a:solidFill>
                <a:latin typeface="Noto Sans Bold" charset="0"/>
                <a:ea typeface="Noto Sans Bold" charset="0"/>
              </a:rPr>
              <a:t>Git &amp; Codepipeline 구성</a:t>
            </a:r>
            <a:endParaRPr lang="ko-KR" altLang="en-US" sz="3600">
              <a:solidFill>
                <a:srgbClr val="000000"/>
              </a:solidFill>
              <a:latin typeface="Noto Sans Bold" charset="0"/>
              <a:ea typeface="Noto Sans Bold" charset="0"/>
            </a:endParaRPr>
          </a:p>
        </p:txBody>
      </p:sp>
      <p:sp>
        <p:nvSpPr>
          <p:cNvPr id="35" name="Rect 0"/>
          <p:cNvSpPr txBox="1">
            <a:spLocks/>
          </p:cNvSpPr>
          <p:nvPr/>
        </p:nvSpPr>
        <p:spPr>
          <a:xfrm>
            <a:off x="2513965" y="4742180"/>
            <a:ext cx="4574540" cy="279400"/>
          </a:xfrm>
          <a:prstGeom prst="rect">
            <a:avLst/>
          </a:prstGeom>
          <a:noFill/>
        </p:spPr>
        <p:txBody>
          <a:bodyPr vert="horz" wrap="square" lIns="0" tIns="0" rIns="0" bIns="0" numCol="1" anchor="t">
            <a:noAutofit/>
          </a:bodyPr>
          <a:lstStyle/>
          <a:p>
            <a:pPr marL="0" indent="0" algn="ctr" defTabSz="914400" rtl="0" eaLnBrk="1" latinLnBrk="0" hangingPunct="1">
              <a:buFontTx/>
              <a:buNone/>
            </a:pPr>
            <a:r>
              <a:rPr sz="1800" b="1">
                <a:latin typeface="Calibri" charset="0"/>
                <a:ea typeface="맑은 고딕" charset="0"/>
              </a:rPr>
              <a:t>Terraform state file S3 공유</a:t>
            </a:r>
            <a:endParaRPr lang="ko-KR" altLang="en-US" sz="1800" b="1">
              <a:latin typeface="Calibri" charset="0"/>
              <a:ea typeface="맑은 고딕" charset="0"/>
            </a:endParaRPr>
          </a:p>
        </p:txBody>
      </p:sp>
      <p:sp>
        <p:nvSpPr>
          <p:cNvPr id="36" name="Rect 0"/>
          <p:cNvSpPr txBox="1">
            <a:spLocks/>
          </p:cNvSpPr>
          <p:nvPr/>
        </p:nvSpPr>
        <p:spPr>
          <a:xfrm>
            <a:off x="2513330" y="7614285"/>
            <a:ext cx="4574540" cy="279400"/>
          </a:xfrm>
          <a:prstGeom prst="rect">
            <a:avLst/>
          </a:prstGeom>
          <a:noFill/>
        </p:spPr>
        <p:txBody>
          <a:bodyPr vert="horz" wrap="square" lIns="0" tIns="0" rIns="0" bIns="0" numCol="1" anchor="t">
            <a:noAutofit/>
          </a:bodyPr>
          <a:lstStyle/>
          <a:p>
            <a:pPr marL="0" indent="0" algn="ctr" defTabSz="914400" rtl="0" eaLnBrk="1" latinLnBrk="0" hangingPunct="1">
              <a:buFontTx/>
              <a:buNone/>
            </a:pPr>
            <a:r>
              <a:rPr sz="1800" b="1">
                <a:latin typeface="Calibri" charset="0"/>
                <a:ea typeface="맑은 고딕" charset="0"/>
              </a:rPr>
              <a:t>Git Push</a:t>
            </a:r>
            <a:endParaRPr lang="ko-KR" altLang="en-US" sz="1800" b="1">
              <a:latin typeface="Calibri" charset="0"/>
              <a:ea typeface="맑은 고딕" charset="0"/>
            </a:endParaRPr>
          </a:p>
        </p:txBody>
      </p:sp>
      <p:sp>
        <p:nvSpPr>
          <p:cNvPr id="37" name="Rect 0"/>
          <p:cNvSpPr txBox="1">
            <a:spLocks/>
          </p:cNvSpPr>
          <p:nvPr/>
        </p:nvSpPr>
        <p:spPr>
          <a:xfrm>
            <a:off x="10377805" y="7655560"/>
            <a:ext cx="4574540" cy="279400"/>
          </a:xfrm>
          <a:prstGeom prst="rect">
            <a:avLst/>
          </a:prstGeom>
          <a:noFill/>
        </p:spPr>
        <p:txBody>
          <a:bodyPr vert="horz" wrap="square" lIns="0" tIns="0" rIns="0" bIns="0" numCol="1" anchor="t">
            <a:noAutofit/>
          </a:bodyPr>
          <a:lstStyle/>
          <a:p>
            <a:pPr marL="0" indent="0" algn="ctr" defTabSz="914400" rtl="0" eaLnBrk="1" latinLnBrk="0" hangingPunct="1">
              <a:buFontTx/>
              <a:buNone/>
            </a:pPr>
            <a:r>
              <a:rPr sz="1800" b="1">
                <a:latin typeface="Calibri" charset="0"/>
                <a:ea typeface="맑은 고딕" charset="0"/>
              </a:rPr>
              <a:t>CodeBuild yml 파일</a:t>
            </a:r>
            <a:endParaRPr lang="ko-KR" altLang="en-US" sz="1800" b="1">
              <a:latin typeface="Calibri" charset="0"/>
              <a:ea typeface="맑은 고딕" charset="0"/>
            </a:endParaRPr>
          </a:p>
        </p:txBody>
      </p:sp>
      <p:sp>
        <p:nvSpPr>
          <p:cNvPr id="38" name="도형 3"/>
          <p:cNvSpPr>
            <a:spLocks/>
          </p:cNvSpPr>
          <p:nvPr/>
        </p:nvSpPr>
        <p:spPr>
          <a:xfrm rot="0">
            <a:off x="3460750" y="3850640"/>
            <a:ext cx="3848100" cy="23304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pic>
        <p:nvPicPr>
          <p:cNvPr id="26"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735330" y="2187575"/>
            <a:ext cx="7742555" cy="5514975"/>
          </a:xfrm>
          <a:prstGeom prst="rect">
            <a:avLst/>
          </a:prstGeom>
          <a:noFill/>
          <a:ln w="9525" cap="flat" cmpd="sng">
            <a:solidFill>
              <a:srgbClr val="000000">
                <a:alpha val="100000"/>
              </a:srgbClr>
            </a:solidFill>
            <a:prstDash val="solid"/>
            <a:round/>
          </a:ln>
        </p:spPr>
      </p:pic>
      <p:sp>
        <p:nvSpPr>
          <p:cNvPr id="29" name="Rect 0"/>
          <p:cNvSpPr txBox="1">
            <a:spLocks/>
          </p:cNvSpPr>
          <p:nvPr/>
        </p:nvSpPr>
        <p:spPr>
          <a:xfrm>
            <a:off x="881380" y="274955"/>
            <a:ext cx="3890010" cy="572770"/>
          </a:xfrm>
          <a:prstGeom prst="rect">
            <a:avLst/>
          </a:prstGeom>
        </p:spPr>
        <p:txBody>
          <a:bodyPr vert="horz" wrap="square" lIns="0" tIns="0" rIns="0" bIns="0" rtlCol="1" anchor="t">
            <a:spAutoFit/>
          </a:bodyPr>
          <a:lstStyle/>
          <a:p>
            <a:pPr marL="0" indent="0" algn="just" defTabSz="914400" rtl="0" eaLnBrk="1" latinLnBrk="0" hangingPunct="1">
              <a:buFontTx/>
              <a:buNone/>
            </a:pPr>
            <a:r>
              <a:rPr sz="4500">
                <a:solidFill>
                  <a:srgbClr val="000000"/>
                </a:solidFill>
                <a:latin typeface="Noto Sans Bold" charset="0"/>
                <a:ea typeface="Noto Sans Bold" charset="0"/>
              </a:rPr>
              <a:t>5. 추가 사항</a:t>
            </a:r>
            <a:endParaRPr lang="ko-KR" altLang="en-US" sz="4500">
              <a:solidFill>
                <a:srgbClr val="000000"/>
              </a:solidFill>
              <a:latin typeface="Noto Sans Bold" charset="0"/>
              <a:ea typeface="Noto Sans Bold" charset="0"/>
            </a:endParaRPr>
          </a:p>
        </p:txBody>
      </p:sp>
      <p:sp>
        <p:nvSpPr>
          <p:cNvPr id="30" name="Rect 0"/>
          <p:cNvSpPr txBox="1">
            <a:spLocks/>
          </p:cNvSpPr>
          <p:nvPr/>
        </p:nvSpPr>
        <p:spPr>
          <a:xfrm>
            <a:off x="4540250" y="448310"/>
            <a:ext cx="8493125" cy="318770"/>
          </a:xfrm>
          <a:prstGeom prst="rect">
            <a:avLst/>
          </a:prstGeom>
        </p:spPr>
        <p:txBody>
          <a:bodyPr vert="horz" wrap="square" lIns="0" tIns="0" rIns="0" bIns="0" rtlCol="1" anchor="t">
            <a:spAutoFit/>
          </a:bodyPr>
          <a:lstStyle/>
          <a:p>
            <a:pPr marL="0" indent="0" algn="just" defTabSz="914400" rtl="0" eaLnBrk="1" latinLnBrk="0" hangingPunct="1">
              <a:buFontTx/>
              <a:buNone/>
            </a:pPr>
            <a:r>
              <a:rPr sz="2500">
                <a:solidFill>
                  <a:srgbClr val="000000"/>
                </a:solidFill>
                <a:latin typeface="Noto Sans" charset="0"/>
                <a:ea typeface="Noto Sans" charset="0"/>
              </a:rPr>
              <a:t>git과 codepipeline을 이용한 배포 자동화 </a:t>
            </a:r>
            <a:endParaRPr lang="ko-KR" altLang="en-US" sz="2500">
              <a:solidFill>
                <a:srgbClr val="000000"/>
              </a:solidFill>
              <a:latin typeface="Noto Sans" charset="0"/>
              <a:ea typeface="Noto Sans" charset="0"/>
            </a:endParaRPr>
          </a:p>
        </p:txBody>
      </p:sp>
      <p:pic>
        <p:nvPicPr>
          <p:cNvPr id="31" name="Picture " descr="C:/Users/USER/AppData/Roaming/PolarisOffice/ETemp/8772_15264544/image261.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8629650" y="2200910"/>
            <a:ext cx="8639175" cy="5488305"/>
          </a:xfrm>
          <a:prstGeom prst="rect"/>
          <a:noFill/>
          <a:ln w="9525" cap="flat" cmpd="sng">
            <a:solidFill>
              <a:srgbClr val="000000">
                <a:alpha val="100000"/>
              </a:srgbClr>
            </a:solidFill>
            <a:prstDash val="solid"/>
            <a:round/>
          </a:ln>
        </p:spPr>
      </p:pic>
      <p:sp>
        <p:nvSpPr>
          <p:cNvPr id="32" name="Rect 0"/>
          <p:cNvSpPr txBox="1">
            <a:spLocks/>
          </p:cNvSpPr>
          <p:nvPr/>
        </p:nvSpPr>
        <p:spPr>
          <a:xfrm>
            <a:off x="2284730" y="7752715"/>
            <a:ext cx="4574540" cy="279400"/>
          </a:xfrm>
          <a:prstGeom prst="rect">
            <a:avLst/>
          </a:prstGeom>
          <a:noFill/>
        </p:spPr>
        <p:txBody>
          <a:bodyPr vert="horz" wrap="square" lIns="0" tIns="0" rIns="0" bIns="0" numCol="1" anchor="t">
            <a:noAutofit/>
          </a:bodyPr>
          <a:lstStyle/>
          <a:p>
            <a:pPr marL="0" indent="0" algn="ctr" defTabSz="914400" rtl="0" eaLnBrk="1" latinLnBrk="0" hangingPunct="1">
              <a:buFontTx/>
              <a:buNone/>
            </a:pPr>
            <a:r>
              <a:rPr sz="1800" b="1">
                <a:latin typeface="Calibri" charset="0"/>
                <a:ea typeface="맑은 고딕" charset="0"/>
              </a:rPr>
              <a:t>CodeBuild 작성</a:t>
            </a:r>
            <a:endParaRPr lang="ko-KR" altLang="en-US" sz="1800" b="1">
              <a:latin typeface="Calibri" charset="0"/>
              <a:ea typeface="맑은 고딕" charset="0"/>
            </a:endParaRPr>
          </a:p>
        </p:txBody>
      </p:sp>
      <p:sp>
        <p:nvSpPr>
          <p:cNvPr id="33" name="Rect 0"/>
          <p:cNvSpPr txBox="1">
            <a:spLocks/>
          </p:cNvSpPr>
          <p:nvPr/>
        </p:nvSpPr>
        <p:spPr>
          <a:xfrm>
            <a:off x="10662285" y="7752715"/>
            <a:ext cx="4574540" cy="279400"/>
          </a:xfrm>
          <a:prstGeom prst="rect">
            <a:avLst/>
          </a:prstGeom>
          <a:noFill/>
        </p:spPr>
        <p:txBody>
          <a:bodyPr vert="horz" wrap="square" lIns="0" tIns="0" rIns="0" bIns="0" numCol="1" anchor="t">
            <a:noAutofit/>
          </a:bodyPr>
          <a:lstStyle/>
          <a:p>
            <a:pPr marL="0" indent="0" algn="ctr" defTabSz="914400" rtl="0" eaLnBrk="1" latinLnBrk="0" hangingPunct="1">
              <a:buFontTx/>
              <a:buNone/>
            </a:pPr>
            <a:r>
              <a:rPr sz="1800" b="1">
                <a:latin typeface="Calibri" charset="0"/>
                <a:ea typeface="맑은 고딕" charset="0"/>
              </a:rPr>
              <a:t>Git 변화를 감지하고 CodePipeline 실행</a:t>
            </a:r>
            <a:endParaRPr lang="ko-KR" altLang="en-US" sz="1800" b="1">
              <a:latin typeface="Calibri" charset="0"/>
              <a:ea typeface="맑은 고딕" charset="0"/>
            </a:endParaRPr>
          </a:p>
        </p:txBody>
      </p:sp>
      <p:sp>
        <p:nvSpPr>
          <p:cNvPr id="34" name="Rect 0"/>
          <p:cNvSpPr txBox="1">
            <a:spLocks/>
          </p:cNvSpPr>
          <p:nvPr/>
        </p:nvSpPr>
        <p:spPr>
          <a:xfrm>
            <a:off x="885190" y="1169670"/>
            <a:ext cx="14900910" cy="638175"/>
          </a:xfrm>
          <a:prstGeom prst="rect">
            <a:avLst/>
          </a:prstGeom>
        </p:spPr>
        <p:txBody>
          <a:bodyPr vert="horz" wrap="square" lIns="0" tIns="0" rIns="0" bIns="0" numCol="1" rtlCol="1" anchor="t">
            <a:spAutoFit/>
          </a:bodyPr>
          <a:lstStyle/>
          <a:p>
            <a:pPr marL="0" indent="0" algn="l" defTabSz="914400" rtl="0" eaLnBrk="1" latinLnBrk="0" hangingPunct="1">
              <a:buFontTx/>
              <a:buNone/>
            </a:pPr>
            <a:r>
              <a:rPr lang="ko-KR" sz="3600">
                <a:solidFill>
                  <a:srgbClr val="000000"/>
                </a:solidFill>
                <a:latin typeface="Noto Sans Bold" charset="0"/>
                <a:ea typeface="Noto Sans Bold" charset="0"/>
              </a:rPr>
              <a:t>Git &amp; Codepipeline 확인</a:t>
            </a:r>
            <a:endParaRPr lang="ko-KR" altLang="en-US" sz="3600">
              <a:solidFill>
                <a:srgbClr val="000000"/>
              </a:solidFill>
              <a:latin typeface="Noto Sans Bold" charset="0"/>
              <a:ea typeface="Noto Sans Bold"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pic>
        <p:nvPicPr>
          <p:cNvPr id="27"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9116695" y="2299970"/>
            <a:ext cx="8600440" cy="5280025"/>
          </a:xfrm>
          <a:prstGeom prst="rect">
            <a:avLst/>
          </a:prstGeom>
          <a:noFill/>
          <a:ln w="9525" cap="flat" cmpd="sng">
            <a:solidFill>
              <a:srgbClr val="000000">
                <a:alpha val="100000"/>
              </a:srgbClr>
            </a:solidFill>
            <a:prstDash val="solid"/>
            <a:round/>
          </a:ln>
        </p:spPr>
      </p:pic>
      <p:sp>
        <p:nvSpPr>
          <p:cNvPr id="29" name="Rect 0"/>
          <p:cNvSpPr txBox="1">
            <a:spLocks/>
          </p:cNvSpPr>
          <p:nvPr/>
        </p:nvSpPr>
        <p:spPr>
          <a:xfrm>
            <a:off x="881380" y="274955"/>
            <a:ext cx="3890010" cy="572770"/>
          </a:xfrm>
          <a:prstGeom prst="rect">
            <a:avLst/>
          </a:prstGeom>
        </p:spPr>
        <p:txBody>
          <a:bodyPr vert="horz" wrap="square" lIns="0" tIns="0" rIns="0" bIns="0" rtlCol="1" anchor="t">
            <a:spAutoFit/>
          </a:bodyPr>
          <a:lstStyle/>
          <a:p>
            <a:pPr marL="0" indent="0" algn="just" defTabSz="914400" rtl="0" eaLnBrk="1" latinLnBrk="0" hangingPunct="1">
              <a:buFontTx/>
              <a:buNone/>
            </a:pPr>
            <a:r>
              <a:rPr sz="4500">
                <a:solidFill>
                  <a:srgbClr val="000000"/>
                </a:solidFill>
                <a:latin typeface="Noto Sans Bold" charset="0"/>
                <a:ea typeface="Noto Sans Bold" charset="0"/>
              </a:rPr>
              <a:t>5. 추가 사항</a:t>
            </a:r>
            <a:endParaRPr lang="ko-KR" altLang="en-US" sz="4500">
              <a:solidFill>
                <a:srgbClr val="000000"/>
              </a:solidFill>
              <a:latin typeface="Noto Sans Bold" charset="0"/>
              <a:ea typeface="Noto Sans Bold" charset="0"/>
            </a:endParaRPr>
          </a:p>
        </p:txBody>
      </p:sp>
      <p:sp>
        <p:nvSpPr>
          <p:cNvPr id="30" name="Rect 0"/>
          <p:cNvSpPr txBox="1">
            <a:spLocks/>
          </p:cNvSpPr>
          <p:nvPr/>
        </p:nvSpPr>
        <p:spPr>
          <a:xfrm>
            <a:off x="4540250" y="448310"/>
            <a:ext cx="8493125" cy="318770"/>
          </a:xfrm>
          <a:prstGeom prst="rect">
            <a:avLst/>
          </a:prstGeom>
        </p:spPr>
        <p:txBody>
          <a:bodyPr vert="horz" wrap="square" lIns="0" tIns="0" rIns="0" bIns="0" rtlCol="1" anchor="t">
            <a:spAutoFit/>
          </a:bodyPr>
          <a:lstStyle/>
          <a:p>
            <a:pPr marL="0" indent="0" algn="just" defTabSz="914400" rtl="0" eaLnBrk="1" latinLnBrk="0" hangingPunct="1">
              <a:buFontTx/>
              <a:buNone/>
            </a:pPr>
            <a:r>
              <a:rPr sz="2500">
                <a:solidFill>
                  <a:srgbClr val="000000"/>
                </a:solidFill>
                <a:latin typeface="Noto Sans" charset="0"/>
                <a:ea typeface="Noto Sans" charset="0"/>
              </a:rPr>
              <a:t>git과 codepipeline을 이용한 배포 자동화 </a:t>
            </a:r>
            <a:endParaRPr lang="ko-KR" altLang="en-US" sz="2500">
              <a:solidFill>
                <a:srgbClr val="000000"/>
              </a:solidFill>
              <a:latin typeface="Noto Sans" charset="0"/>
              <a:ea typeface="Noto Sans" charset="0"/>
            </a:endParaRPr>
          </a:p>
        </p:txBody>
      </p:sp>
      <p:pic>
        <p:nvPicPr>
          <p:cNvPr id="31" name="Picture "/>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585470" y="2299970"/>
            <a:ext cx="7995920" cy="5274945"/>
          </a:xfrm>
          <a:prstGeom prst="rect">
            <a:avLst/>
          </a:prstGeom>
          <a:noFill/>
          <a:ln w="9525" cap="flat" cmpd="sng">
            <a:solidFill>
              <a:srgbClr val="000000">
                <a:alpha val="100000"/>
              </a:srgbClr>
            </a:solidFill>
            <a:prstDash val="solid"/>
            <a:round/>
          </a:ln>
        </p:spPr>
      </p:pic>
      <p:sp>
        <p:nvSpPr>
          <p:cNvPr id="32" name="Rect 0"/>
          <p:cNvSpPr txBox="1">
            <a:spLocks/>
          </p:cNvSpPr>
          <p:nvPr/>
        </p:nvSpPr>
        <p:spPr>
          <a:xfrm>
            <a:off x="2299335" y="7686040"/>
            <a:ext cx="4574540" cy="279400"/>
          </a:xfrm>
          <a:prstGeom prst="rect">
            <a:avLst/>
          </a:prstGeom>
          <a:noFill/>
        </p:spPr>
        <p:txBody>
          <a:bodyPr vert="horz" wrap="square" lIns="0" tIns="0" rIns="0" bIns="0" numCol="1" anchor="t">
            <a:noAutofit/>
          </a:bodyPr>
          <a:lstStyle/>
          <a:p>
            <a:pPr marL="0" indent="0" algn="ctr" defTabSz="914400" rtl="0" eaLnBrk="1" latinLnBrk="0" hangingPunct="1">
              <a:buFontTx/>
              <a:buNone/>
            </a:pPr>
            <a:r>
              <a:rPr sz="1800" b="1">
                <a:latin typeface="Calibri" charset="0"/>
                <a:ea typeface="맑은 고딕" charset="0"/>
              </a:rPr>
              <a:t>CodeBuild 과정</a:t>
            </a:r>
            <a:endParaRPr lang="ko-KR" altLang="en-US" sz="1800" b="1">
              <a:latin typeface="Calibri" charset="0"/>
              <a:ea typeface="맑은 고딕" charset="0"/>
            </a:endParaRPr>
          </a:p>
        </p:txBody>
      </p:sp>
      <p:sp>
        <p:nvSpPr>
          <p:cNvPr id="33" name="Rect 0"/>
          <p:cNvSpPr txBox="1">
            <a:spLocks/>
          </p:cNvSpPr>
          <p:nvPr/>
        </p:nvSpPr>
        <p:spPr>
          <a:xfrm>
            <a:off x="11135995" y="7658100"/>
            <a:ext cx="4574540" cy="279400"/>
          </a:xfrm>
          <a:prstGeom prst="rect">
            <a:avLst/>
          </a:prstGeom>
          <a:noFill/>
        </p:spPr>
        <p:txBody>
          <a:bodyPr vert="horz" wrap="square" lIns="0" tIns="0" rIns="0" bIns="0" numCol="1" anchor="t">
            <a:noAutofit/>
          </a:bodyPr>
          <a:lstStyle/>
          <a:p>
            <a:pPr marL="0" indent="0" algn="ctr" defTabSz="914400" rtl="0" eaLnBrk="1" latinLnBrk="0" hangingPunct="1">
              <a:buFontTx/>
              <a:buNone/>
            </a:pPr>
            <a:r>
              <a:rPr sz="1800" b="1">
                <a:latin typeface="Calibri" charset="0"/>
                <a:ea typeface="맑은 고딕" charset="0"/>
              </a:rPr>
              <a:t>CodeBuild 완료 확인</a:t>
            </a:r>
            <a:endParaRPr lang="ko-KR" altLang="en-US" sz="1800" b="1">
              <a:latin typeface="Calibri" charset="0"/>
              <a:ea typeface="맑은 고딕" charset="0"/>
            </a:endParaRPr>
          </a:p>
        </p:txBody>
      </p:sp>
      <p:sp>
        <p:nvSpPr>
          <p:cNvPr id="34" name="텍스트 상자 2407"/>
          <p:cNvSpPr txBox="1">
            <a:spLocks/>
          </p:cNvSpPr>
          <p:nvPr/>
        </p:nvSpPr>
        <p:spPr>
          <a:xfrm>
            <a:off x="885190" y="1169670"/>
            <a:ext cx="14900910" cy="638175"/>
          </a:xfrm>
          <a:prstGeom prst="rect">
            <a:avLst/>
          </a:prstGeom>
        </p:spPr>
        <p:txBody>
          <a:bodyPr vert="horz" wrap="square" lIns="0" tIns="0" rIns="0" bIns="0" numCol="1" rtlCol="1" anchor="t">
            <a:spAutoFit/>
          </a:bodyPr>
          <a:lstStyle/>
          <a:p>
            <a:pPr marL="0" indent="0" algn="l" defTabSz="914400" rtl="0" eaLnBrk="1" latinLnBrk="0" hangingPunct="1">
              <a:buFontTx/>
              <a:buNone/>
            </a:pPr>
            <a:r>
              <a:rPr lang="ko-KR" sz="3600">
                <a:solidFill>
                  <a:srgbClr val="000000"/>
                </a:solidFill>
                <a:latin typeface="Noto Sans Bold" charset="0"/>
                <a:ea typeface="Noto Sans Bold" charset="0"/>
              </a:rPr>
              <a:t>Git &amp; Codepipeline 확인</a:t>
            </a:r>
            <a:endParaRPr lang="ko-KR" altLang="en-US" sz="3600">
              <a:solidFill>
                <a:srgbClr val="000000"/>
              </a:solidFill>
              <a:latin typeface="Noto Sans Bold" charset="0"/>
              <a:ea typeface="Noto Sans Bold"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pic>
        <p:nvPicPr>
          <p:cNvPr id="32"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2082165" y="2305050"/>
            <a:ext cx="5661660" cy="5280025"/>
          </a:xfrm>
          <a:prstGeom prst="rect">
            <a:avLst/>
          </a:prstGeom>
          <a:noFill/>
          <a:ln w="9525" cap="flat" cmpd="sng">
            <a:solidFill>
              <a:srgbClr val="000000">
                <a:alpha val="100000"/>
              </a:srgbClr>
            </a:solidFill>
            <a:prstDash val="solid"/>
            <a:round/>
          </a:ln>
        </p:spPr>
      </p:pic>
      <p:pic>
        <p:nvPicPr>
          <p:cNvPr id="33" name="Picture "/>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9035415" y="2304415"/>
            <a:ext cx="8233410" cy="5274945"/>
          </a:xfrm>
          <a:prstGeom prst="rect">
            <a:avLst/>
          </a:prstGeom>
          <a:noFill/>
          <a:ln w="9525" cap="flat" cmpd="sng">
            <a:solidFill>
              <a:srgbClr val="000000">
                <a:alpha val="100000"/>
              </a:srgbClr>
            </a:solidFill>
            <a:prstDash val="solid"/>
            <a:round/>
          </a:ln>
        </p:spPr>
      </p:pic>
      <p:sp>
        <p:nvSpPr>
          <p:cNvPr id="34" name="Rect 0"/>
          <p:cNvSpPr txBox="1">
            <a:spLocks/>
          </p:cNvSpPr>
          <p:nvPr/>
        </p:nvSpPr>
        <p:spPr>
          <a:xfrm>
            <a:off x="881380" y="274955"/>
            <a:ext cx="3890010" cy="572770"/>
          </a:xfrm>
          <a:prstGeom prst="rect">
            <a:avLst/>
          </a:prstGeom>
        </p:spPr>
        <p:txBody>
          <a:bodyPr vert="horz" wrap="square" lIns="0" tIns="0" rIns="0" bIns="0" rtlCol="1" anchor="t">
            <a:spAutoFit/>
          </a:bodyPr>
          <a:lstStyle/>
          <a:p>
            <a:pPr marL="0" indent="0" algn="just" defTabSz="914400" rtl="0" eaLnBrk="1" latinLnBrk="0" hangingPunct="1">
              <a:buFontTx/>
              <a:buNone/>
            </a:pPr>
            <a:r>
              <a:rPr sz="4500">
                <a:solidFill>
                  <a:srgbClr val="000000"/>
                </a:solidFill>
                <a:latin typeface="Noto Sans Bold" charset="0"/>
                <a:ea typeface="Noto Sans Bold" charset="0"/>
              </a:rPr>
              <a:t>5. 추가 사항</a:t>
            </a:r>
            <a:endParaRPr lang="ko-KR" altLang="en-US" sz="4500">
              <a:solidFill>
                <a:srgbClr val="000000"/>
              </a:solidFill>
              <a:latin typeface="Noto Sans Bold" charset="0"/>
              <a:ea typeface="Noto Sans Bold" charset="0"/>
            </a:endParaRPr>
          </a:p>
        </p:txBody>
      </p:sp>
      <p:sp>
        <p:nvSpPr>
          <p:cNvPr id="35" name="Rect 0"/>
          <p:cNvSpPr txBox="1">
            <a:spLocks/>
          </p:cNvSpPr>
          <p:nvPr/>
        </p:nvSpPr>
        <p:spPr>
          <a:xfrm>
            <a:off x="4540250" y="448310"/>
            <a:ext cx="4613910" cy="318770"/>
          </a:xfrm>
          <a:prstGeom prst="rect">
            <a:avLst/>
          </a:prstGeom>
        </p:spPr>
        <p:txBody>
          <a:bodyPr vert="horz" wrap="square" lIns="0" tIns="0" rIns="0" bIns="0" rtlCol="1" anchor="t">
            <a:spAutoFit/>
          </a:bodyPr>
          <a:lstStyle/>
          <a:p>
            <a:pPr marL="0" indent="0" algn="just" defTabSz="914400" rtl="0" eaLnBrk="1" latinLnBrk="0" hangingPunct="1">
              <a:buFontTx/>
              <a:buNone/>
            </a:pPr>
            <a:r>
              <a:rPr sz="2500">
                <a:solidFill>
                  <a:srgbClr val="000000"/>
                </a:solidFill>
                <a:latin typeface="Noto Sans" charset="0"/>
                <a:ea typeface="Noto Sans" charset="0"/>
              </a:rPr>
              <a:t>직접 설문을 만들고 결과를 분석</a:t>
            </a:r>
            <a:endParaRPr lang="ko-KR" altLang="en-US" sz="2500">
              <a:solidFill>
                <a:srgbClr val="000000"/>
              </a:solidFill>
              <a:latin typeface="Noto Sans" charset="0"/>
              <a:ea typeface="Noto Sans" charset="0"/>
            </a:endParaRPr>
          </a:p>
        </p:txBody>
      </p:sp>
      <p:sp>
        <p:nvSpPr>
          <p:cNvPr id="36" name="Rect 0"/>
          <p:cNvSpPr txBox="1">
            <a:spLocks/>
          </p:cNvSpPr>
          <p:nvPr/>
        </p:nvSpPr>
        <p:spPr>
          <a:xfrm>
            <a:off x="885825" y="1197610"/>
            <a:ext cx="14900910" cy="638175"/>
          </a:xfrm>
          <a:prstGeom prst="rect">
            <a:avLst/>
          </a:prstGeom>
        </p:spPr>
        <p:txBody>
          <a:bodyPr vert="horz" wrap="square" lIns="0" tIns="0" rIns="0" bIns="0" numCol="1" rtlCol="1" anchor="t">
            <a:spAutoFit/>
          </a:bodyPr>
          <a:lstStyle/>
          <a:p>
            <a:pPr marL="0" indent="0" algn="l" defTabSz="914400" rtl="0" eaLnBrk="1" latinLnBrk="0" hangingPunct="1">
              <a:buFontTx/>
              <a:buNone/>
            </a:pPr>
            <a:r>
              <a:rPr sz="3600">
                <a:solidFill>
                  <a:srgbClr val="000000"/>
                </a:solidFill>
                <a:latin typeface="Noto Sans Bold" charset="0"/>
                <a:ea typeface="Noto Sans Bold" charset="0"/>
              </a:rPr>
              <a:t>설문 조사 작성 페이지 보완</a:t>
            </a:r>
            <a:endParaRPr lang="ko-KR" altLang="en-US" sz="3600">
              <a:solidFill>
                <a:srgbClr val="000000"/>
              </a:solidFill>
              <a:latin typeface="Noto Sans Bold" charset="0"/>
              <a:ea typeface="Noto Sans Bold" charset="0"/>
            </a:endParaRPr>
          </a:p>
        </p:txBody>
      </p:sp>
      <p:sp>
        <p:nvSpPr>
          <p:cNvPr id="37" name="Rect 0"/>
          <p:cNvSpPr txBox="1">
            <a:spLocks/>
          </p:cNvSpPr>
          <p:nvPr/>
        </p:nvSpPr>
        <p:spPr>
          <a:xfrm>
            <a:off x="11048365" y="7644765"/>
            <a:ext cx="4574540" cy="279400"/>
          </a:xfrm>
          <a:prstGeom prst="rect">
            <a:avLst/>
          </a:prstGeom>
          <a:noFill/>
        </p:spPr>
        <p:txBody>
          <a:bodyPr vert="horz" wrap="square" lIns="0" tIns="0" rIns="0" bIns="0" numCol="1" anchor="t">
            <a:noAutofit/>
          </a:bodyPr>
          <a:lstStyle/>
          <a:p>
            <a:pPr marL="0" indent="0" algn="ctr" defTabSz="914400" rtl="0" eaLnBrk="1" latinLnBrk="0" hangingPunct="1">
              <a:buFontTx/>
              <a:buNone/>
            </a:pPr>
            <a:r>
              <a:rPr sz="1800" b="1">
                <a:latin typeface="Calibri" charset="0"/>
                <a:ea typeface="맑은 고딕" charset="0"/>
              </a:rPr>
              <a:t>설문 조사 리스트</a:t>
            </a:r>
            <a:endParaRPr lang="ko-KR" altLang="en-US" sz="1800" b="1">
              <a:latin typeface="Calibri" charset="0"/>
              <a:ea typeface="맑은 고딕" charset="0"/>
            </a:endParaRPr>
          </a:p>
        </p:txBody>
      </p:sp>
      <p:sp>
        <p:nvSpPr>
          <p:cNvPr id="38" name="Rect 0"/>
          <p:cNvSpPr txBox="1">
            <a:spLocks/>
          </p:cNvSpPr>
          <p:nvPr/>
        </p:nvSpPr>
        <p:spPr>
          <a:xfrm>
            <a:off x="2720340" y="7640955"/>
            <a:ext cx="4574540" cy="279400"/>
          </a:xfrm>
          <a:prstGeom prst="rect">
            <a:avLst/>
          </a:prstGeom>
          <a:noFill/>
        </p:spPr>
        <p:txBody>
          <a:bodyPr vert="horz" wrap="square" lIns="0" tIns="0" rIns="0" bIns="0" numCol="1" anchor="t">
            <a:noAutofit/>
          </a:bodyPr>
          <a:lstStyle/>
          <a:p>
            <a:pPr marL="0" indent="0" algn="ctr" defTabSz="914400" rtl="0" eaLnBrk="1" latinLnBrk="0" hangingPunct="1">
              <a:buFontTx/>
              <a:buNone/>
            </a:pPr>
            <a:r>
              <a:rPr sz="1800" b="1">
                <a:latin typeface="Calibri" charset="0"/>
                <a:ea typeface="맑은 고딕" charset="0"/>
              </a:rPr>
              <a:t>설문 조사 작성 페이지</a:t>
            </a:r>
            <a:endParaRPr lang="ko-KR" altLang="en-US" sz="1800" b="1">
              <a:latin typeface="Calibri"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pic>
        <p:nvPicPr>
          <p:cNvPr id="34"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748665" y="2027555"/>
            <a:ext cx="6096635" cy="5506085"/>
          </a:xfrm>
          <a:prstGeom prst="rect">
            <a:avLst/>
          </a:prstGeom>
          <a:noFill/>
          <a:ln w="9525" cap="flat" cmpd="sng">
            <a:solidFill>
              <a:srgbClr val="000000">
                <a:alpha val="100000"/>
              </a:srgbClr>
            </a:solidFill>
            <a:prstDash val="solid"/>
            <a:round/>
          </a:ln>
        </p:spPr>
      </p:pic>
      <p:pic>
        <p:nvPicPr>
          <p:cNvPr id="36" name="Picture "/>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7232650" y="2027555"/>
            <a:ext cx="7977505" cy="5368925"/>
          </a:xfrm>
          <a:prstGeom prst="rect">
            <a:avLst/>
          </a:prstGeom>
          <a:noFill/>
          <a:ln w="9525" cap="flat" cmpd="sng">
            <a:solidFill>
              <a:srgbClr val="000000">
                <a:alpha val="100000"/>
              </a:srgbClr>
            </a:solidFill>
            <a:prstDash val="solid"/>
            <a:round/>
          </a:ln>
        </p:spPr>
      </p:pic>
      <p:pic>
        <p:nvPicPr>
          <p:cNvPr id="35" name="Picture "/>
          <p:cNvPicPr>
            <a:picLocks noChangeAspect="1"/>
          </p:cNvPicPr>
          <p:nvPr/>
        </p:nvPicPr>
        <p:blipFill rotWithShape="1">
          <a:blip r:embed="rId4" cstate="hqprint">
            <a:extLst>
              <a:ext uri="{28A0092B-C50C-407E-A947-70E740481C1C}">
                <a14:useLocalDpi xmlns:a14="http://schemas.microsoft.com/office/drawing/2010/main"/>
              </a:ext>
            </a:extLst>
          </a:blip>
          <a:srcRect t="573" r="64719" b="-573"/>
          <a:stretch>
            <a:fillRect/>
          </a:stretch>
        </p:blipFill>
        <p:spPr>
          <a:xfrm>
            <a:off x="14549120" y="5321300"/>
            <a:ext cx="3358515" cy="2218690"/>
          </a:xfrm>
          <a:prstGeom prst="rect">
            <a:avLst/>
          </a:prstGeom>
          <a:noFill/>
          <a:ln w="9525" cap="flat" cmpd="sng">
            <a:solidFill>
              <a:srgbClr val="000000">
                <a:alpha val="100000"/>
              </a:srgbClr>
            </a:solidFill>
            <a:prstDash val="solid"/>
            <a:round/>
          </a:ln>
        </p:spPr>
      </p:pic>
      <p:sp>
        <p:nvSpPr>
          <p:cNvPr id="37" name="Rect 0"/>
          <p:cNvSpPr txBox="1">
            <a:spLocks/>
          </p:cNvSpPr>
          <p:nvPr/>
        </p:nvSpPr>
        <p:spPr>
          <a:xfrm>
            <a:off x="881380" y="274955"/>
            <a:ext cx="3890010" cy="572770"/>
          </a:xfrm>
          <a:prstGeom prst="rect">
            <a:avLst/>
          </a:prstGeom>
        </p:spPr>
        <p:txBody>
          <a:bodyPr vert="horz" wrap="square" lIns="0" tIns="0" rIns="0" bIns="0" rtlCol="1" anchor="t">
            <a:spAutoFit/>
          </a:bodyPr>
          <a:lstStyle/>
          <a:p>
            <a:pPr marL="0" indent="0" algn="just" defTabSz="914400" rtl="0" eaLnBrk="1" latinLnBrk="0" hangingPunct="1">
              <a:buFontTx/>
              <a:buNone/>
            </a:pPr>
            <a:r>
              <a:rPr sz="4500">
                <a:solidFill>
                  <a:srgbClr val="000000"/>
                </a:solidFill>
                <a:latin typeface="Noto Sans Bold" charset="0"/>
                <a:ea typeface="Noto Sans Bold" charset="0"/>
              </a:rPr>
              <a:t>5. 추가 사항</a:t>
            </a:r>
            <a:endParaRPr lang="ko-KR" altLang="en-US" sz="4500">
              <a:solidFill>
                <a:srgbClr val="000000"/>
              </a:solidFill>
              <a:latin typeface="Noto Sans Bold" charset="0"/>
              <a:ea typeface="Noto Sans Bold" charset="0"/>
            </a:endParaRPr>
          </a:p>
        </p:txBody>
      </p:sp>
      <p:sp>
        <p:nvSpPr>
          <p:cNvPr id="38" name="Rect 0"/>
          <p:cNvSpPr txBox="1">
            <a:spLocks/>
          </p:cNvSpPr>
          <p:nvPr/>
        </p:nvSpPr>
        <p:spPr>
          <a:xfrm>
            <a:off x="4540250" y="448310"/>
            <a:ext cx="4613910" cy="318770"/>
          </a:xfrm>
          <a:prstGeom prst="rect">
            <a:avLst/>
          </a:prstGeom>
        </p:spPr>
        <p:txBody>
          <a:bodyPr vert="horz" wrap="square" lIns="0" tIns="0" rIns="0" bIns="0" rtlCol="1" anchor="t">
            <a:spAutoFit/>
          </a:bodyPr>
          <a:lstStyle/>
          <a:p>
            <a:pPr marL="0" indent="0" algn="just" defTabSz="914400" rtl="0" eaLnBrk="1" latinLnBrk="0" hangingPunct="1">
              <a:buFontTx/>
              <a:buNone/>
            </a:pPr>
            <a:r>
              <a:rPr sz="2500">
                <a:solidFill>
                  <a:srgbClr val="000000"/>
                </a:solidFill>
                <a:latin typeface="Noto Sans" charset="0"/>
                <a:ea typeface="Noto Sans" charset="0"/>
              </a:rPr>
              <a:t>직접 설문을 만들고 결과를 분석</a:t>
            </a:r>
            <a:endParaRPr lang="ko-KR" altLang="en-US" sz="2500">
              <a:solidFill>
                <a:srgbClr val="000000"/>
              </a:solidFill>
              <a:latin typeface="Noto Sans" charset="0"/>
              <a:ea typeface="Noto Sans" charset="0"/>
            </a:endParaRPr>
          </a:p>
        </p:txBody>
      </p:sp>
      <p:sp>
        <p:nvSpPr>
          <p:cNvPr id="40" name="Rect 0"/>
          <p:cNvSpPr txBox="1">
            <a:spLocks/>
          </p:cNvSpPr>
          <p:nvPr/>
        </p:nvSpPr>
        <p:spPr>
          <a:xfrm>
            <a:off x="1630045" y="7590155"/>
            <a:ext cx="4574540" cy="279400"/>
          </a:xfrm>
          <a:prstGeom prst="rect">
            <a:avLst/>
          </a:prstGeom>
          <a:noFill/>
        </p:spPr>
        <p:txBody>
          <a:bodyPr vert="horz" wrap="square" lIns="0" tIns="0" rIns="0" bIns="0" numCol="1" anchor="t">
            <a:noAutofit/>
          </a:bodyPr>
          <a:lstStyle/>
          <a:p>
            <a:pPr marL="0" indent="0" algn="ctr" defTabSz="914400" rtl="0" eaLnBrk="1" latinLnBrk="0" hangingPunct="1">
              <a:buFontTx/>
              <a:buNone/>
            </a:pPr>
            <a:r>
              <a:rPr sz="1800" b="1">
                <a:latin typeface="Calibri" charset="0"/>
                <a:ea typeface="맑은 고딕" charset="0"/>
              </a:rPr>
              <a:t>설문조사 선택후 제출</a:t>
            </a:r>
            <a:endParaRPr lang="ko-KR" altLang="en-US" sz="1800" b="1">
              <a:latin typeface="Calibri" charset="0"/>
              <a:ea typeface="맑은 고딕" charset="0"/>
            </a:endParaRPr>
          </a:p>
        </p:txBody>
      </p:sp>
      <p:sp>
        <p:nvSpPr>
          <p:cNvPr id="41" name="Rect 0"/>
          <p:cNvSpPr txBox="1">
            <a:spLocks/>
          </p:cNvSpPr>
          <p:nvPr/>
        </p:nvSpPr>
        <p:spPr>
          <a:xfrm>
            <a:off x="8944610" y="7452995"/>
            <a:ext cx="4574540" cy="279400"/>
          </a:xfrm>
          <a:prstGeom prst="rect">
            <a:avLst/>
          </a:prstGeom>
          <a:noFill/>
        </p:spPr>
        <p:txBody>
          <a:bodyPr vert="horz" wrap="square" lIns="0" tIns="0" rIns="0" bIns="0" numCol="1" anchor="t">
            <a:noAutofit/>
          </a:bodyPr>
          <a:lstStyle/>
          <a:p>
            <a:pPr marL="0" indent="0" algn="ctr" defTabSz="914400" rtl="0" eaLnBrk="1" latinLnBrk="0" hangingPunct="1">
              <a:buFontTx/>
              <a:buNone/>
            </a:pPr>
            <a:r>
              <a:rPr sz="1800" b="1">
                <a:latin typeface="Calibri" charset="0"/>
                <a:ea typeface="맑은 고딕" charset="0"/>
              </a:rPr>
              <a:t>설문 결과 보기</a:t>
            </a:r>
            <a:endParaRPr lang="ko-KR" altLang="en-US" sz="1800" b="1">
              <a:latin typeface="Calibri" charset="0"/>
              <a:ea typeface="맑은 고딕" charset="0"/>
            </a:endParaRPr>
          </a:p>
        </p:txBody>
      </p:sp>
      <p:sp>
        <p:nvSpPr>
          <p:cNvPr id="42" name="Rect 0"/>
          <p:cNvSpPr txBox="1">
            <a:spLocks/>
          </p:cNvSpPr>
          <p:nvPr/>
        </p:nvSpPr>
        <p:spPr>
          <a:xfrm>
            <a:off x="14004290" y="7625715"/>
            <a:ext cx="4574540" cy="279400"/>
          </a:xfrm>
          <a:prstGeom prst="rect">
            <a:avLst/>
          </a:prstGeom>
          <a:noFill/>
        </p:spPr>
        <p:txBody>
          <a:bodyPr vert="horz" wrap="square" lIns="0" tIns="0" rIns="0" bIns="0" numCol="1" anchor="t">
            <a:noAutofit/>
          </a:bodyPr>
          <a:lstStyle/>
          <a:p>
            <a:pPr marL="0" indent="0" algn="ctr" defTabSz="914400" rtl="0" eaLnBrk="1" latinLnBrk="0" hangingPunct="1">
              <a:buFontTx/>
              <a:buNone/>
            </a:pPr>
            <a:r>
              <a:rPr sz="1800" b="1">
                <a:latin typeface="Calibri" charset="0"/>
                <a:ea typeface="맑은 고딕" charset="0"/>
              </a:rPr>
              <a:t>답변 확인</a:t>
            </a:r>
            <a:endParaRPr lang="ko-KR" altLang="en-US" sz="1800" b="1">
              <a:latin typeface="Calibri" charset="0"/>
              <a:ea typeface="맑은 고딕" charset="0"/>
            </a:endParaRPr>
          </a:p>
        </p:txBody>
      </p:sp>
      <p:sp>
        <p:nvSpPr>
          <p:cNvPr id="43" name="텍스트 상자 2408"/>
          <p:cNvSpPr txBox="1">
            <a:spLocks/>
          </p:cNvSpPr>
          <p:nvPr/>
        </p:nvSpPr>
        <p:spPr>
          <a:xfrm>
            <a:off x="885825" y="1197610"/>
            <a:ext cx="14900910" cy="638175"/>
          </a:xfrm>
          <a:prstGeom prst="rect">
            <a:avLst/>
          </a:prstGeom>
        </p:spPr>
        <p:txBody>
          <a:bodyPr vert="horz" wrap="square" lIns="0" tIns="0" rIns="0" bIns="0" numCol="1" rtlCol="1" anchor="t">
            <a:spAutoFit/>
          </a:bodyPr>
          <a:lstStyle/>
          <a:p>
            <a:pPr marL="0" indent="0" algn="l" defTabSz="914400" rtl="0" eaLnBrk="1" latinLnBrk="0" hangingPunct="1">
              <a:buFontTx/>
              <a:buNone/>
            </a:pPr>
            <a:r>
              <a:rPr sz="3600">
                <a:solidFill>
                  <a:srgbClr val="000000"/>
                </a:solidFill>
                <a:latin typeface="Noto Sans Bold" charset="0"/>
                <a:ea typeface="Noto Sans Bold" charset="0"/>
              </a:rPr>
              <a:t>설문 조사 작성 페이지 보완</a:t>
            </a:r>
            <a:endParaRPr lang="ko-KR" altLang="en-US" sz="3600">
              <a:solidFill>
                <a:srgbClr val="000000"/>
              </a:solidFill>
              <a:latin typeface="Noto Sans Bold" charset="0"/>
              <a:ea typeface="Noto Sans Bold"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35" name="Rect 0"/>
          <p:cNvSpPr txBox="1">
            <a:spLocks/>
          </p:cNvSpPr>
          <p:nvPr/>
        </p:nvSpPr>
        <p:spPr>
          <a:xfrm>
            <a:off x="881380" y="274955"/>
            <a:ext cx="3890010" cy="572770"/>
          </a:xfrm>
          <a:prstGeom prst="rect">
            <a:avLst/>
          </a:prstGeom>
        </p:spPr>
        <p:txBody>
          <a:bodyPr vert="horz" wrap="square" lIns="0" tIns="0" rIns="0" bIns="0" rtlCol="1" anchor="t">
            <a:spAutoFit/>
          </a:bodyPr>
          <a:lstStyle/>
          <a:p>
            <a:pPr marL="0" indent="0" algn="just" defTabSz="914400" rtl="0" eaLnBrk="1" latinLnBrk="0" hangingPunct="1">
              <a:buFontTx/>
              <a:buNone/>
            </a:pPr>
            <a:r>
              <a:rPr sz="4500">
                <a:solidFill>
                  <a:srgbClr val="000000"/>
                </a:solidFill>
                <a:latin typeface="Noto Sans Bold" charset="0"/>
                <a:ea typeface="Noto Sans Bold" charset="0"/>
              </a:rPr>
              <a:t>5. 추가 사항</a:t>
            </a:r>
            <a:endParaRPr lang="ko-KR" altLang="en-US" sz="4500">
              <a:solidFill>
                <a:srgbClr val="000000"/>
              </a:solidFill>
              <a:latin typeface="Noto Sans Bold" charset="0"/>
              <a:ea typeface="Noto Sans Bold" charset="0"/>
            </a:endParaRPr>
          </a:p>
        </p:txBody>
      </p:sp>
      <p:sp>
        <p:nvSpPr>
          <p:cNvPr id="36" name="Rect 0"/>
          <p:cNvSpPr txBox="1">
            <a:spLocks/>
          </p:cNvSpPr>
          <p:nvPr/>
        </p:nvSpPr>
        <p:spPr>
          <a:xfrm>
            <a:off x="4540250" y="448310"/>
            <a:ext cx="4613910" cy="318770"/>
          </a:xfrm>
          <a:prstGeom prst="rect">
            <a:avLst/>
          </a:prstGeom>
        </p:spPr>
        <p:txBody>
          <a:bodyPr vert="horz" wrap="square" lIns="0" tIns="0" rIns="0" bIns="0" rtlCol="1" anchor="t">
            <a:spAutoFit/>
          </a:bodyPr>
          <a:lstStyle/>
          <a:p>
            <a:pPr marL="0" indent="0" algn="just" defTabSz="914400" rtl="0" eaLnBrk="1" latinLnBrk="0" hangingPunct="1">
              <a:buFontTx/>
              <a:buNone/>
            </a:pPr>
            <a:r>
              <a:rPr sz="2500">
                <a:solidFill>
                  <a:srgbClr val="000000"/>
                </a:solidFill>
                <a:latin typeface="Noto Sans" charset="0"/>
                <a:ea typeface="Noto Sans" charset="0"/>
              </a:rPr>
              <a:t>직접 설문을 만들고 결과를 분석</a:t>
            </a:r>
            <a:endParaRPr lang="ko-KR" altLang="en-US" sz="2500">
              <a:solidFill>
                <a:srgbClr val="000000"/>
              </a:solidFill>
              <a:latin typeface="Noto Sans" charset="0"/>
              <a:ea typeface="Noto Sans" charset="0"/>
            </a:endParaRPr>
          </a:p>
        </p:txBody>
      </p:sp>
      <p:sp>
        <p:nvSpPr>
          <p:cNvPr id="41" name="텍스트 상자 2409"/>
          <p:cNvSpPr txBox="1">
            <a:spLocks/>
          </p:cNvSpPr>
          <p:nvPr/>
        </p:nvSpPr>
        <p:spPr>
          <a:xfrm>
            <a:off x="885825" y="1197610"/>
            <a:ext cx="14900910" cy="638175"/>
          </a:xfrm>
          <a:prstGeom prst="rect">
            <a:avLst/>
          </a:prstGeom>
        </p:spPr>
        <p:txBody>
          <a:bodyPr vert="horz" wrap="square" lIns="0" tIns="0" rIns="0" bIns="0" numCol="1" rtlCol="1" anchor="t">
            <a:spAutoFit/>
          </a:bodyPr>
          <a:lstStyle/>
          <a:p>
            <a:pPr marL="0" indent="0" algn="l" defTabSz="914400" rtl="0" eaLnBrk="1" latinLnBrk="0" hangingPunct="1">
              <a:buFontTx/>
              <a:buNone/>
            </a:pPr>
            <a:r>
              <a:rPr sz="3600">
                <a:solidFill>
                  <a:srgbClr val="000000"/>
                </a:solidFill>
                <a:latin typeface="Noto Sans Bold" charset="0"/>
                <a:ea typeface="Noto Sans Bold" charset="0"/>
              </a:rPr>
              <a:t>설문 조사 작성 페이지 보완</a:t>
            </a:r>
            <a:endParaRPr lang="ko-KR" altLang="en-US" sz="3600">
              <a:solidFill>
                <a:srgbClr val="000000"/>
              </a:solidFill>
              <a:latin typeface="Noto Sans Bold" charset="0"/>
              <a:ea typeface="Noto Sans Bold" charset="0"/>
            </a:endParaRPr>
          </a:p>
        </p:txBody>
      </p:sp>
      <p:pic>
        <p:nvPicPr>
          <p:cNvPr id="42" name="그림 117" descr="C:/Users/USER/AppData/Roaming/PolarisOffice/ETemp/3020_11734232/fImage9225315937421.png"/>
          <p:cNvPicPr>
            <a:picLocks/>
          </p:cNvPicPr>
          <p:nvPr/>
        </p:nvPicPr>
        <p:blipFill rotWithShape="1">
          <a:blip r:embed="rId5" cstate="print">
            <a:extLst>
              <a:ext uri="{28A0092B-C50C-407E-A947-70E740481C1C}">
                <a14:useLocalDpi xmlns:a14="http://schemas.microsoft.com/office/drawing/2010/main" val="0"/>
              </a:ext>
            </a:extLst>
          </a:blip>
          <a:srcRect l="5763" r="42988"/>
          <a:stretch>
            <a:fillRect/>
          </a:stretch>
        </p:blipFill>
        <p:spPr>
          <a:xfrm rot="0">
            <a:off x="1101090" y="2265680"/>
            <a:ext cx="4243070" cy="5575300"/>
          </a:xfrm>
          <a:prstGeom prst="rect"/>
          <a:noFill/>
          <a:ln w="9525" cap="flat" cmpd="sng">
            <a:solidFill>
              <a:srgbClr val="000000">
                <a:alpha val="100000"/>
              </a:srgbClr>
            </a:solidFill>
            <a:prstDash val="solid"/>
            <a:round/>
          </a:ln>
        </p:spPr>
      </p:pic>
      <p:pic>
        <p:nvPicPr>
          <p:cNvPr id="43" name="그림 118" descr="C:/Users/USER/AppData/Roaming/PolarisOffice/ETemp/3020_11734232/fImage9103615948716.png"/>
          <p:cNvPicPr>
            <a:picLocks/>
          </p:cNvPicPr>
          <p:nvPr/>
        </p:nvPicPr>
        <p:blipFill rotWithShape="1">
          <a:blip r:embed="rId6" cstate="print">
            <a:extLst>
              <a:ext uri="{28A0092B-C50C-407E-A947-70E740481C1C}">
                <a14:useLocalDpi xmlns:a14="http://schemas.microsoft.com/office/drawing/2010/main" val="0"/>
              </a:ext>
            </a:extLst>
          </a:blip>
          <a:srcRect r="66222"/>
          <a:stretch>
            <a:fillRect/>
          </a:stretch>
        </p:blipFill>
        <p:spPr>
          <a:xfrm rot="0">
            <a:off x="6922135" y="2268855"/>
            <a:ext cx="2461895" cy="5607685"/>
          </a:xfrm>
          <a:prstGeom prst="rect"/>
          <a:noFill/>
          <a:ln w="9525" cap="flat" cmpd="sng">
            <a:solidFill>
              <a:srgbClr val="000000">
                <a:alpha val="100000"/>
              </a:srgbClr>
            </a:solidFill>
            <a:prstDash val="solid"/>
            <a:round/>
          </a:ln>
        </p:spPr>
      </p:pic>
      <p:pic>
        <p:nvPicPr>
          <p:cNvPr id="44" name="그림 119" descr="C:/Users/USER/AppData/Roaming/PolarisOffice/ETemp/3020_11734232/fImage5349415959718.png"/>
          <p:cNvPicPr>
            <a:picLocks/>
          </p:cNvPicPr>
          <p:nvPr/>
        </p:nvPicPr>
        <p:blipFill rotWithShape="1">
          <a:blip r:embed="rId7" cstate="print">
            <a:extLst>
              <a:ext uri="{28A0092B-C50C-407E-A947-70E740481C1C}">
                <a14:useLocalDpi xmlns:a14="http://schemas.microsoft.com/office/drawing/2010/main" val="0"/>
              </a:ext>
            </a:extLst>
          </a:blip>
          <a:stretch>
            <a:fillRect/>
          </a:stretch>
        </p:blipFill>
        <p:spPr>
          <a:xfrm rot="0">
            <a:off x="11022330" y="4584065"/>
            <a:ext cx="5391785" cy="3338195"/>
          </a:xfrm>
          <a:prstGeom prst="rect"/>
          <a:noFill/>
          <a:ln w="9525" cap="flat" cmpd="sng">
            <a:solidFill>
              <a:srgbClr val="000000">
                <a:alpha val="100000"/>
              </a:srgbClr>
            </a:solidFill>
            <a:prstDash val="solid"/>
            <a:round/>
          </a:ln>
        </p:spPr>
      </p:pic>
      <p:sp>
        <p:nvSpPr>
          <p:cNvPr id="45" name="텍스트 상자 120"/>
          <p:cNvSpPr txBox="1">
            <a:spLocks/>
          </p:cNvSpPr>
          <p:nvPr/>
        </p:nvSpPr>
        <p:spPr>
          <a:xfrm rot="0">
            <a:off x="942975" y="7922895"/>
            <a:ext cx="4574540" cy="279400"/>
          </a:xfrm>
          <a:prstGeom prst="rect"/>
          <a:noFill/>
          <a:ln w="0">
            <a:noFill/>
            <a:prstDash/>
          </a:ln>
        </p:spPr>
        <p:txBody>
          <a:bodyPr wrap="square" lIns="0" tIns="0" rIns="0" bIns="0" vert="horz" anchor="t">
            <a:noAutofit/>
          </a:bodyPr>
          <a:lstStyle/>
          <a:p>
            <a:pPr marL="0" indent="0" rtl="0" algn="ctr" latinLnBrk="0">
              <a:buFontTx/>
              <a:buNone/>
            </a:pPr>
            <a:r>
              <a:rPr sz="1800" cap="none" i="0" b="1" strike="noStrike">
                <a:solidFill>
                  <a:schemeClr val="dk1"/>
                </a:solidFill>
                <a:latin typeface="Calibri" charset="0"/>
                <a:ea typeface="Calibri" charset="0"/>
              </a:rPr>
              <a:t>답변 확인</a:t>
            </a:r>
            <a:endParaRPr lang="ko-KR" altLang="en-US" sz="1800" cap="none" i="0" b="1" strike="noStrike">
              <a:solidFill>
                <a:schemeClr val="dk1"/>
              </a:solidFill>
              <a:latin typeface="Calibri" charset="0"/>
              <a:ea typeface="Calibri" charset="0"/>
            </a:endParaRPr>
          </a:p>
        </p:txBody>
      </p:sp>
      <p:sp>
        <p:nvSpPr>
          <p:cNvPr id="46" name="텍스트 상자 121"/>
          <p:cNvSpPr txBox="1">
            <a:spLocks/>
          </p:cNvSpPr>
          <p:nvPr/>
        </p:nvSpPr>
        <p:spPr>
          <a:xfrm rot="0">
            <a:off x="5866130" y="7980045"/>
            <a:ext cx="4575175" cy="280035"/>
          </a:xfrm>
          <a:prstGeom prst="rect"/>
          <a:noFill/>
          <a:ln w="0">
            <a:noFill/>
            <a:prstDash/>
          </a:ln>
        </p:spPr>
        <p:txBody>
          <a:bodyPr wrap="square" lIns="0" tIns="0" rIns="0" bIns="0" vert="horz" anchor="t">
            <a:noAutofit/>
          </a:bodyPr>
          <a:lstStyle/>
          <a:p>
            <a:pPr marL="0" indent="0" rtl="0" algn="ctr" latinLnBrk="0">
              <a:buFontTx/>
              <a:buNone/>
            </a:pPr>
            <a:r>
              <a:rPr sz="1800" cap="none" i="0" b="1" strike="noStrike">
                <a:solidFill>
                  <a:schemeClr val="dk1"/>
                </a:solidFill>
                <a:latin typeface="Calibri" charset="0"/>
                <a:ea typeface="Calibri" charset="0"/>
              </a:rPr>
              <a:t>통계 확인</a:t>
            </a:r>
            <a:endParaRPr lang="ko-KR" altLang="en-US" sz="1800" cap="none" i="0" b="1" strike="noStrike">
              <a:solidFill>
                <a:schemeClr val="dk1"/>
              </a:solidFill>
              <a:latin typeface="Calibri" charset="0"/>
              <a:ea typeface="Calibri" charset="0"/>
            </a:endParaRPr>
          </a:p>
        </p:txBody>
      </p:sp>
      <p:sp>
        <p:nvSpPr>
          <p:cNvPr id="47" name="텍스트 상자 122"/>
          <p:cNvSpPr txBox="1">
            <a:spLocks/>
          </p:cNvSpPr>
          <p:nvPr/>
        </p:nvSpPr>
        <p:spPr>
          <a:xfrm rot="0">
            <a:off x="12001500" y="7990840"/>
            <a:ext cx="3741420" cy="207010"/>
          </a:xfrm>
          <a:prstGeom prst="rect"/>
          <a:noFill/>
          <a:ln w="0">
            <a:noFill/>
            <a:prstDash/>
          </a:ln>
        </p:spPr>
        <p:txBody>
          <a:bodyPr wrap="square" lIns="0" tIns="0" rIns="0" bIns="0" vert="horz" anchor="t">
            <a:noAutofit/>
          </a:bodyPr>
          <a:lstStyle/>
          <a:p>
            <a:pPr marL="0" indent="0" rtl="0" algn="ctr" latinLnBrk="0">
              <a:buFontTx/>
              <a:buNone/>
            </a:pPr>
            <a:r>
              <a:rPr sz="1800" cap="none" i="0" b="1" strike="noStrike">
                <a:solidFill>
                  <a:schemeClr val="dk1"/>
                </a:solidFill>
                <a:latin typeface="Calibri" charset="0"/>
                <a:ea typeface="Calibri" charset="0"/>
              </a:rPr>
              <a:t>답변에 대한 그래프</a:t>
            </a:r>
            <a:endParaRPr lang="ko-KR" altLang="en-US" sz="1800" cap="none" i="0" b="1" strike="noStrike">
              <a:solidFill>
                <a:schemeClr val="dk1"/>
              </a:solidFill>
              <a:latin typeface="Calibri" charset="0"/>
              <a:ea typeface="Calibri" charset="0"/>
            </a:endParaRPr>
          </a:p>
        </p:txBody>
      </p:sp>
      <p:pic>
        <p:nvPicPr>
          <p:cNvPr id="48" name="그림 123" descr="C:/Users/USER/AppData/Roaming/PolarisOffice/ETemp/3020_11734232/fImage2424315999895.png"/>
          <p:cNvPicPr>
            <a:picLocks/>
          </p:cNvPicPr>
          <p:nvPr/>
        </p:nvPicPr>
        <p:blipFill rotWithShape="1">
          <a:blip r:embed="rId8" cstate="print">
            <a:extLst>
              <a:ext uri="{28A0092B-C50C-407E-A947-70E740481C1C}">
                <a14:useLocalDpi xmlns:a14="http://schemas.microsoft.com/office/drawing/2010/main" val="0"/>
              </a:ext>
            </a:extLst>
          </a:blip>
          <a:stretch>
            <a:fillRect/>
          </a:stretch>
        </p:blipFill>
        <p:spPr>
          <a:xfrm rot="0">
            <a:off x="10995025" y="2264410"/>
            <a:ext cx="5405755" cy="2019935"/>
          </a:xfrm>
          <a:prstGeom prst="rect"/>
          <a:noFill/>
          <a:ln w="9525" cap="flat" cmpd="sng">
            <a:solidFill>
              <a:schemeClr val="tx1">
                <a:alpha val="100000"/>
              </a:schemeClr>
            </a:solidFill>
            <a:prstDash val="solid"/>
            <a:round/>
          </a:ln>
        </p:spPr>
      </p:pic>
      <p:cxnSp>
        <p:nvCxnSpPr>
          <p:cNvPr id="50" name="도형 125"/>
          <p:cNvCxnSpPr>
            <a:stCxn id="51" idx="3"/>
            <a:endCxn id="48" idx="1"/>
          </p:cNvCxnSpPr>
          <p:nvPr/>
        </p:nvCxnSpPr>
        <p:spPr>
          <a:xfrm rot="0" flipV="1">
            <a:off x="9173845" y="3274060"/>
            <a:ext cx="1821815" cy="1282700"/>
          </a:xfrm>
          <a:prstGeom prst="straightConnector1"/>
          <a:ln w="6350" cap="flat" cmpd="sng">
            <a:solidFill>
              <a:schemeClr val="tx1">
                <a:alpha val="100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도형 128"/>
          <p:cNvSpPr>
            <a:spLocks/>
          </p:cNvSpPr>
          <p:nvPr/>
        </p:nvSpPr>
        <p:spPr>
          <a:xfrm rot="0">
            <a:off x="6951345" y="4032250"/>
            <a:ext cx="2225040" cy="104838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32460" y="967359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5374005" cy="572135"/>
          </a:xfrm>
          <a:prstGeom prst="rect">
            <a:avLst/>
          </a:prstGeom>
        </p:spPr>
        <p:txBody>
          <a:bodyPr vert="horz" wrap="square" lIns="0" tIns="0" rIns="0" bIns="0" rtlCol="1" anchor="t">
            <a:spAutoFit/>
          </a:bodyPr>
          <a:lstStyle/>
          <a:p>
            <a:pPr marL="0" indent="0" algn="just" defTabSz="914400" rtl="0" eaLnBrk="1" latinLnBrk="0" hangingPunct="1">
              <a:buFontTx/>
              <a:buNone/>
            </a:pPr>
            <a:r>
              <a:rPr sz="4500">
                <a:solidFill>
                  <a:srgbClr val="000000"/>
                </a:solidFill>
                <a:latin typeface="Noto Sans Bold" charset="0"/>
                <a:ea typeface="Noto Sans Bold" charset="0"/>
              </a:rPr>
              <a:t>프로젝트를 마치며</a:t>
            </a:r>
            <a:endParaRPr lang="ko-KR" altLang="en-US" sz="4500">
              <a:solidFill>
                <a:srgbClr val="000000"/>
              </a:solidFill>
              <a:latin typeface="Noto Sans Bold" charset="0"/>
              <a:ea typeface="Noto Sans Bold" charset="0"/>
            </a:endParaRPr>
          </a:p>
        </p:txBody>
      </p:sp>
      <p:sp>
        <p:nvSpPr>
          <p:cNvPr id="18" name="Rect 0"/>
          <p:cNvSpPr txBox="1">
            <a:spLocks/>
          </p:cNvSpPr>
          <p:nvPr/>
        </p:nvSpPr>
        <p:spPr>
          <a:xfrm>
            <a:off x="6311265" y="528955"/>
            <a:ext cx="6225540" cy="318770"/>
          </a:xfrm>
          <a:prstGeom prst="rect">
            <a:avLst/>
          </a:prstGeom>
        </p:spPr>
        <p:txBody>
          <a:bodyPr vert="horz" wrap="square" lIns="0" tIns="0" rIns="0" bIns="0" rtlCol="1" anchor="t">
            <a:spAutoFit/>
          </a:bodyPr>
          <a:lstStyle/>
          <a:p>
            <a:pPr marL="0" indent="0" algn="just" defTabSz="914400" rtl="0" eaLnBrk="1" latinLnBrk="0" hangingPunct="1">
              <a:buFontTx/>
              <a:buNone/>
            </a:pPr>
            <a:r>
              <a:rPr sz="2500">
                <a:solidFill>
                  <a:srgbClr val="000000"/>
                </a:solidFill>
                <a:latin typeface="Noto Sans" charset="0"/>
                <a:ea typeface="Noto Sans" charset="0"/>
              </a:rPr>
              <a:t>느낀점과 보완할 점 </a:t>
            </a:r>
            <a:endParaRPr lang="ko-KR" altLang="en-US" sz="2500">
              <a:solidFill>
                <a:srgbClr val="000000"/>
              </a:solidFill>
              <a:latin typeface="Noto Sans" charset="0"/>
              <a:ea typeface="Noto Sans" charset="0"/>
            </a:endParaRPr>
          </a:p>
        </p:txBody>
      </p:sp>
      <p:sp>
        <p:nvSpPr>
          <p:cNvPr id="19" name="텍스트 상자 163"/>
          <p:cNvSpPr txBox="1">
            <a:spLocks/>
          </p:cNvSpPr>
          <p:nvPr/>
        </p:nvSpPr>
        <p:spPr>
          <a:xfrm rot="0">
            <a:off x="5488305" y="1560830"/>
            <a:ext cx="7316470" cy="554355"/>
          </a:xfrm>
          <a:prstGeom prst="rect"/>
          <a:noFill/>
          <a:ln w="0">
            <a:noFill/>
            <a:prstDash/>
          </a:ln>
        </p:spPr>
        <p:txBody>
          <a:bodyPr wrap="square" lIns="0" tIns="0" rIns="0" bIns="0" vert="horz" anchor="t">
            <a:spAutoFit/>
          </a:bodyPr>
          <a:lstStyle/>
          <a:p>
            <a:pPr marL="0" indent="0" rtl="0" algn="ctr" latinLnBrk="0">
              <a:buFontTx/>
              <a:buNone/>
            </a:pPr>
            <a:r>
              <a:rPr sz="3600" cap="none" i="0" b="0" strike="noStrike">
                <a:solidFill>
                  <a:srgbClr val="000000"/>
                </a:solidFill>
                <a:latin typeface="Noto Sans" charset="0"/>
                <a:ea typeface="Noto Sans" charset="0"/>
              </a:rPr>
              <a:t>프로젝트를 진행하면서 느낀점</a:t>
            </a:r>
            <a:endParaRPr lang="ko-KR" altLang="en-US" sz="3600" cap="none" i="0" b="0" strike="noStrike">
              <a:solidFill>
                <a:srgbClr val="000000"/>
              </a:solidFill>
              <a:latin typeface="Noto Sans" charset="0"/>
              <a:ea typeface="Noto Sans" charset="0"/>
            </a:endParaRPr>
          </a:p>
        </p:txBody>
      </p:sp>
      <p:sp>
        <p:nvSpPr>
          <p:cNvPr id="20" name="텍스트 상자 164"/>
          <p:cNvSpPr txBox="1">
            <a:spLocks/>
          </p:cNvSpPr>
          <p:nvPr/>
        </p:nvSpPr>
        <p:spPr>
          <a:xfrm rot="0">
            <a:off x="2013585" y="2516505"/>
            <a:ext cx="14250035" cy="985520"/>
          </a:xfrm>
          <a:prstGeom prst="rect"/>
          <a:noFill/>
          <a:ln w="0">
            <a:noFill/>
            <a:prstDash/>
          </a:ln>
        </p:spPr>
        <p:txBody>
          <a:bodyPr wrap="square" lIns="0" tIns="0" rIns="0" bIns="0" vert="horz" anchor="t">
            <a:spAutoFit/>
          </a:bodyPr>
          <a:lstStyle/>
          <a:p>
            <a:pPr marL="0" indent="0" rtl="0" algn="just" latinLnBrk="0">
              <a:buFontTx/>
              <a:buNone/>
            </a:pPr>
            <a:r>
              <a:rPr sz="2200" cap="none" i="0" b="1" strike="noStrike">
                <a:solidFill>
                  <a:srgbClr val="000000"/>
                </a:solidFill>
                <a:latin typeface="Noto Sans" charset="0"/>
                <a:ea typeface="Noto Sans" charset="0"/>
              </a:rPr>
              <a:t>1. </a:t>
            </a:r>
            <a:r>
              <a:rPr sz="2400" cap="none" i="0" b="1" strike="noStrike">
                <a:solidFill>
                  <a:srgbClr val="000000"/>
                </a:solidFill>
                <a:latin typeface="Noto Sans" charset="0"/>
                <a:ea typeface="Noto Sans" charset="0"/>
              </a:rPr>
              <a:t>협업의 중요성</a:t>
            </a:r>
            <a:endParaRPr lang="ko-KR" altLang="en-US" sz="2400" cap="none" i="0" b="1" strike="noStrike">
              <a:solidFill>
                <a:srgbClr val="000000"/>
              </a:solidFill>
              <a:latin typeface="Noto Sans" charset="0"/>
              <a:ea typeface="Noto Sans" charset="0"/>
            </a:endParaRPr>
          </a:p>
          <a:p>
            <a:pPr marL="254000" indent="-254000" rtl="0" algn="just" latinLnBrk="0">
              <a:buClr>
                <a:srgbClr val="000000"/>
              </a:buClr>
              <a:buFont typeface="Noto Sans Symbols"/>
              <a:buChar char="•"/>
            </a:pPr>
            <a:r>
              <a:rPr sz="2000" cap="none" i="0" b="0" strike="noStrike">
                <a:solidFill>
                  <a:schemeClr val="dk1"/>
                </a:solidFill>
                <a:latin typeface="Calibri" charset="0"/>
                <a:ea typeface="Calibri" charset="0"/>
              </a:rPr>
              <a:t>각 팀원이 자신의 역할을 충실히 수행하며 협력하여 프로젝트를 완수할 수 있었습니다. 특히, Terraform을 사용하여 인프라를 코드로 관리함으로써 일관된 환경을 유지하고 자동화를 통해 효율성을 높일 수 있었습니다.</a:t>
            </a:r>
            <a:endParaRPr lang="ko-KR" altLang="en-US" sz="2000" cap="none" i="0" b="0" strike="noStrike">
              <a:solidFill>
                <a:schemeClr val="dk1"/>
              </a:solidFill>
              <a:latin typeface="Calibri" charset="0"/>
              <a:ea typeface="Calibri" charset="0"/>
            </a:endParaRPr>
          </a:p>
        </p:txBody>
      </p:sp>
      <p:sp>
        <p:nvSpPr>
          <p:cNvPr id="21" name="텍스트 상자 165"/>
          <p:cNvSpPr txBox="1">
            <a:spLocks/>
          </p:cNvSpPr>
          <p:nvPr/>
        </p:nvSpPr>
        <p:spPr>
          <a:xfrm rot="0">
            <a:off x="2023110" y="3981450"/>
            <a:ext cx="14254480" cy="1269365"/>
          </a:xfrm>
          <a:prstGeom prst="rect"/>
          <a:noFill/>
          <a:ln w="0">
            <a:noFill/>
            <a:prstDash/>
          </a:ln>
        </p:spPr>
        <p:txBody>
          <a:bodyPr wrap="square" lIns="0" tIns="0" rIns="0" bIns="0" vert="horz" anchor="t">
            <a:noAutofit/>
          </a:bodyPr>
          <a:lstStyle/>
          <a:p>
            <a:pPr marL="0" indent="0" rtl="0" algn="just" latinLnBrk="0">
              <a:buFontTx/>
              <a:buNone/>
            </a:pPr>
            <a:r>
              <a:rPr sz="2200" cap="none" i="0" b="1" strike="noStrike">
                <a:solidFill>
                  <a:srgbClr val="000000"/>
                </a:solidFill>
                <a:latin typeface="Noto Sans" charset="0"/>
                <a:ea typeface="Noto Sans" charset="0"/>
              </a:rPr>
              <a:t>2. </a:t>
            </a:r>
            <a:r>
              <a:rPr sz="2400" cap="none" i="0" b="1" strike="noStrike">
                <a:solidFill>
                  <a:srgbClr val="000000"/>
                </a:solidFill>
                <a:latin typeface="Noto Sans" charset="0"/>
                <a:ea typeface="Noto Sans" charset="0"/>
              </a:rPr>
              <a:t>클라우드 서비스의 유용성</a:t>
            </a:r>
            <a:endParaRPr lang="ko-KR" altLang="en-US" sz="2400" cap="none" i="0" b="1" strike="noStrike">
              <a:solidFill>
                <a:srgbClr val="000000"/>
              </a:solidFill>
              <a:latin typeface="Noto Sans" charset="0"/>
              <a:ea typeface="Noto Sans" charset="0"/>
            </a:endParaRPr>
          </a:p>
          <a:p>
            <a:pPr marL="254000" indent="-254000" rtl="0" algn="just" latinLnBrk="0">
              <a:buClr>
                <a:srgbClr val="000000"/>
              </a:buClr>
              <a:buFont typeface="Noto Sans Symbols"/>
              <a:buChar char="•"/>
            </a:pPr>
            <a:r>
              <a:rPr sz="2000" cap="none" i="0" b="0" strike="noStrike">
                <a:solidFill>
                  <a:schemeClr val="dk1"/>
                </a:solidFill>
                <a:latin typeface="Calibri" charset="0"/>
                <a:ea typeface="Calibri" charset="0"/>
              </a:rPr>
              <a:t>AWS의 다양한 서비스를 활용하여 확장성 있고 안정적인 플랫폼을 구축할 수 있었습니다. Lambda, API Gateway, DynamoDB 등의 서비스를 통해 서버리스 아키텍처의 이점을 경험할 수 있었습니다.</a:t>
            </a:r>
            <a:endParaRPr lang="ko-KR" altLang="en-US" sz="2000" cap="none" i="0" b="0" strike="noStrike">
              <a:solidFill>
                <a:schemeClr val="dk1"/>
              </a:solidFill>
              <a:latin typeface="Calibri" charset="0"/>
              <a:ea typeface="Calibri" charset="0"/>
            </a:endParaRPr>
          </a:p>
        </p:txBody>
      </p:sp>
      <p:sp>
        <p:nvSpPr>
          <p:cNvPr id="22" name="텍스트 상자 166"/>
          <p:cNvSpPr txBox="1">
            <a:spLocks/>
          </p:cNvSpPr>
          <p:nvPr/>
        </p:nvSpPr>
        <p:spPr>
          <a:xfrm rot="0">
            <a:off x="1950085" y="5413375"/>
            <a:ext cx="14397990" cy="985520"/>
          </a:xfrm>
          <a:prstGeom prst="rect"/>
          <a:noFill/>
          <a:ln w="0">
            <a:noFill/>
            <a:prstDash/>
          </a:ln>
        </p:spPr>
        <p:txBody>
          <a:bodyPr wrap="square" lIns="0" tIns="0" rIns="0" bIns="0" vert="horz" anchor="t">
            <a:spAutoFit/>
          </a:bodyPr>
          <a:lstStyle/>
          <a:p>
            <a:pPr marL="0" indent="0" rtl="0" algn="just" latinLnBrk="0">
              <a:buFontTx/>
              <a:buNone/>
            </a:pPr>
            <a:r>
              <a:rPr sz="2200" cap="none" i="0" b="1" strike="noStrike">
                <a:solidFill>
                  <a:srgbClr val="000000"/>
                </a:solidFill>
                <a:latin typeface="Noto Sans" charset="0"/>
                <a:ea typeface="Noto Sans" charset="0"/>
              </a:rPr>
              <a:t>3. </a:t>
            </a:r>
            <a:r>
              <a:rPr sz="2400" cap="none" i="0" b="1" strike="noStrike">
                <a:solidFill>
                  <a:srgbClr val="000000"/>
                </a:solidFill>
                <a:latin typeface="Noto Sans" charset="0"/>
                <a:ea typeface="Noto Sans" charset="0"/>
              </a:rPr>
              <a:t>자동화의 이점</a:t>
            </a:r>
            <a:endParaRPr lang="ko-KR" altLang="en-US" sz="2400" cap="none" i="0" b="1" strike="noStrike">
              <a:solidFill>
                <a:srgbClr val="000000"/>
              </a:solidFill>
              <a:latin typeface="Noto Sans" charset="0"/>
              <a:ea typeface="Noto Sans" charset="0"/>
            </a:endParaRPr>
          </a:p>
          <a:p>
            <a:pPr marL="254000" indent="-254000" rtl="0" algn="just" latinLnBrk="0">
              <a:buClr>
                <a:srgbClr val="000000"/>
              </a:buClr>
              <a:buFont typeface="Noto Sans Symbols"/>
              <a:buChar char="•"/>
            </a:pPr>
            <a:r>
              <a:rPr sz="2000" cap="none" i="0" b="0" strike="noStrike">
                <a:solidFill>
                  <a:schemeClr val="dk1"/>
                </a:solidFill>
                <a:latin typeface="Calibri" charset="0"/>
                <a:ea typeface="Calibri" charset="0"/>
              </a:rPr>
              <a:t>인프라 자동화 및 배포 파이프라인 구축을 통해 반복적인 작업을 줄이고 효율성을 극대화할 수 있었습니다. 이는 프로젝트 진행 속도를 높이고 오류를 줄이는 데 큰 도움이 되었습니다.</a:t>
            </a:r>
            <a:endParaRPr lang="ko-KR" altLang="en-US" sz="2000" cap="none" i="0" b="0" strike="noStrike">
              <a:solidFill>
                <a:schemeClr val="dk1"/>
              </a:solidFill>
              <a:latin typeface="Calibri" charset="0"/>
              <a:ea typeface="Calibri" charset="0"/>
            </a:endParaRPr>
          </a:p>
        </p:txBody>
      </p:sp>
      <p:sp>
        <p:nvSpPr>
          <p:cNvPr id="23" name="텍스트 상자 167"/>
          <p:cNvSpPr txBox="1">
            <a:spLocks/>
          </p:cNvSpPr>
          <p:nvPr/>
        </p:nvSpPr>
        <p:spPr>
          <a:xfrm rot="0">
            <a:off x="1950085" y="6956425"/>
            <a:ext cx="14397990" cy="985520"/>
          </a:xfrm>
          <a:prstGeom prst="rect"/>
          <a:noFill/>
          <a:ln w="0">
            <a:noFill/>
            <a:prstDash/>
          </a:ln>
        </p:spPr>
        <p:txBody>
          <a:bodyPr wrap="square" lIns="0" tIns="0" rIns="0" bIns="0" vert="horz" anchor="t">
            <a:spAutoFit/>
          </a:bodyPr>
          <a:lstStyle/>
          <a:p>
            <a:pPr marL="0" indent="0" rtl="0" algn="just" latinLnBrk="0">
              <a:buFontTx/>
              <a:buNone/>
            </a:pPr>
            <a:r>
              <a:rPr sz="2200" cap="none" i="0" b="1" strike="noStrike">
                <a:solidFill>
                  <a:srgbClr val="000000"/>
                </a:solidFill>
                <a:latin typeface="Noto Sans" charset="0"/>
                <a:ea typeface="Noto Sans" charset="0"/>
              </a:rPr>
              <a:t>4. </a:t>
            </a:r>
            <a:r>
              <a:rPr sz="2400" cap="none" i="0" b="1" strike="noStrike">
                <a:solidFill>
                  <a:srgbClr val="000000"/>
                </a:solidFill>
                <a:latin typeface="Noto Sans" charset="0"/>
                <a:ea typeface="Noto Sans" charset="0"/>
              </a:rPr>
              <a:t>문제 해결 능력 향상</a:t>
            </a:r>
            <a:endParaRPr lang="ko-KR" altLang="en-US" sz="2400" cap="none" i="0" b="1" strike="noStrike">
              <a:solidFill>
                <a:srgbClr val="000000"/>
              </a:solidFill>
              <a:latin typeface="Noto Sans" charset="0"/>
              <a:ea typeface="Noto Sans" charset="0"/>
            </a:endParaRPr>
          </a:p>
          <a:p>
            <a:pPr marL="254000" indent="-254000" rtl="0" algn="just" latinLnBrk="0">
              <a:buClr>
                <a:srgbClr val="000000"/>
              </a:buClr>
              <a:buFont typeface="Noto Sans Symbols"/>
              <a:buChar char="•"/>
            </a:pPr>
            <a:r>
              <a:rPr sz="2000" cap="none" i="0" b="0" strike="noStrike">
                <a:solidFill>
                  <a:schemeClr val="dk1"/>
                </a:solidFill>
                <a:latin typeface="Calibri" charset="0"/>
                <a:ea typeface="Calibri" charset="0"/>
              </a:rPr>
              <a:t>프로젝트 중 발생한 여러 문제를 팀원들과 함께 해결하면서 기술적 문제 해결 능력이 향상되었습니다. 특히, VPC와 CloudFront를 통해 보안성과 성능을 동시에 만족시키는 구성을 구현하는 데 큰 성취감을 느꼈습니다.</a:t>
            </a:r>
            <a:endParaRPr lang="ko-KR" altLang="en-US" sz="2000" cap="none" i="0" b="0" strike="noStrike">
              <a:solidFill>
                <a:schemeClr val="dk1"/>
              </a:solidFill>
              <a:latin typeface="Calibri" charset="0"/>
              <a:ea typeface="Calibri"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Rect 0"/>
          <p:cNvCxnSpPr/>
          <p:nvPr/>
        </p:nvCxnSpPr>
        <p:spPr>
          <a:xfrm rot="0">
            <a:off x="632460" y="1047750"/>
            <a:ext cx="17052925" cy="3175"/>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rot="0">
            <a:off x="632460" y="9673590"/>
            <a:ext cx="17052925" cy="3175"/>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rot="0">
            <a:off x="881380" y="274955"/>
            <a:ext cx="5374640" cy="572770"/>
          </a:xfrm>
          <a:prstGeom prst="rect"/>
        </p:spPr>
        <p:txBody>
          <a:bodyPr wrap="square" lIns="0" tIns="0" rIns="0" bIns="0" numCol="1" rtlCol="1" vert="horz" anchor="t">
            <a:spAutoFit/>
          </a:bodyPr>
          <a:lstStyle/>
          <a:p>
            <a:pPr marL="0" indent="0" rtl="0" algn="just" defTabSz="914400" eaLnBrk="1" latinLnBrk="0" hangingPunct="1">
              <a:buFontTx/>
              <a:buNone/>
            </a:pPr>
            <a:r>
              <a:rPr sz="4500">
                <a:solidFill>
                  <a:srgbClr val="000000"/>
                </a:solidFill>
                <a:latin typeface="Noto Sans Bold" charset="0"/>
                <a:ea typeface="Noto Sans Bold" charset="0"/>
              </a:rPr>
              <a:t>프로젝트를 마치며</a:t>
            </a:r>
            <a:endParaRPr lang="ko-KR" altLang="en-US" sz="4500">
              <a:solidFill>
                <a:srgbClr val="000000"/>
              </a:solidFill>
              <a:latin typeface="Noto Sans Bold" charset="0"/>
              <a:ea typeface="Noto Sans Bold" charset="0"/>
            </a:endParaRPr>
          </a:p>
        </p:txBody>
      </p:sp>
      <p:sp>
        <p:nvSpPr>
          <p:cNvPr id="18" name="Rect 0"/>
          <p:cNvSpPr txBox="1">
            <a:spLocks/>
          </p:cNvSpPr>
          <p:nvPr/>
        </p:nvSpPr>
        <p:spPr>
          <a:xfrm rot="0">
            <a:off x="6311265" y="528955"/>
            <a:ext cx="6226175" cy="319405"/>
          </a:xfrm>
          <a:prstGeom prst="rect"/>
        </p:spPr>
        <p:txBody>
          <a:bodyPr wrap="square" lIns="0" tIns="0" rIns="0" bIns="0" numCol="1" rtlCol="1" vert="horz" anchor="t">
            <a:spAutoFit/>
          </a:bodyPr>
          <a:lstStyle/>
          <a:p>
            <a:pPr marL="0" indent="0" rtl="0" algn="just" defTabSz="914400" eaLnBrk="1" latinLnBrk="0" hangingPunct="1">
              <a:buFontTx/>
              <a:buNone/>
            </a:pPr>
            <a:r>
              <a:rPr sz="2500">
                <a:solidFill>
                  <a:srgbClr val="000000"/>
                </a:solidFill>
                <a:latin typeface="Noto Sans" charset="0"/>
                <a:ea typeface="Noto Sans" charset="0"/>
              </a:rPr>
              <a:t>느낀점과 보완할 점 </a:t>
            </a:r>
            <a:endParaRPr lang="ko-KR" altLang="en-US" sz="2500">
              <a:solidFill>
                <a:srgbClr val="000000"/>
              </a:solidFill>
              <a:latin typeface="Noto Sans" charset="0"/>
              <a:ea typeface="Noto Sans" charset="0"/>
            </a:endParaRPr>
          </a:p>
        </p:txBody>
      </p:sp>
      <p:sp>
        <p:nvSpPr>
          <p:cNvPr id="19" name="텍스트 상자 168"/>
          <p:cNvSpPr txBox="1">
            <a:spLocks/>
          </p:cNvSpPr>
          <p:nvPr/>
        </p:nvSpPr>
        <p:spPr>
          <a:xfrm rot="0">
            <a:off x="5481320" y="1741805"/>
            <a:ext cx="7316470" cy="554355"/>
          </a:xfrm>
          <a:prstGeom prst="rect"/>
          <a:noFill/>
          <a:ln w="0">
            <a:noFill/>
            <a:prstDash/>
          </a:ln>
        </p:spPr>
        <p:txBody>
          <a:bodyPr wrap="square" lIns="0" tIns="0" rIns="0" bIns="0" vert="horz" anchor="t">
            <a:spAutoFit/>
          </a:bodyPr>
          <a:lstStyle/>
          <a:p>
            <a:pPr marL="0" indent="0" rtl="0" algn="ctr" latinLnBrk="0">
              <a:buFontTx/>
              <a:buNone/>
            </a:pPr>
            <a:r>
              <a:rPr sz="3600" cap="none" i="0" b="0" strike="noStrike">
                <a:solidFill>
                  <a:srgbClr val="000000"/>
                </a:solidFill>
                <a:latin typeface="Noto Sans" charset="0"/>
                <a:ea typeface="Noto Sans" charset="0"/>
              </a:rPr>
              <a:t>프로젝트를 마치며 보완할 점</a:t>
            </a:r>
            <a:endParaRPr lang="ko-KR" altLang="en-US" sz="3600" cap="none" i="0" b="0" strike="noStrike">
              <a:solidFill>
                <a:srgbClr val="000000"/>
              </a:solidFill>
              <a:latin typeface="Noto Sans" charset="0"/>
              <a:ea typeface="Noto Sans" charset="0"/>
            </a:endParaRPr>
          </a:p>
        </p:txBody>
      </p:sp>
      <p:sp>
        <p:nvSpPr>
          <p:cNvPr id="20" name="텍스트 상자 169"/>
          <p:cNvSpPr txBox="1">
            <a:spLocks/>
          </p:cNvSpPr>
          <p:nvPr/>
        </p:nvSpPr>
        <p:spPr>
          <a:xfrm rot="0">
            <a:off x="2375535" y="2738120"/>
            <a:ext cx="13627100" cy="985520"/>
          </a:xfrm>
          <a:prstGeom prst="rect"/>
          <a:noFill/>
          <a:ln w="0">
            <a:noFill/>
            <a:prstDash/>
          </a:ln>
        </p:spPr>
        <p:txBody>
          <a:bodyPr wrap="square" lIns="0" tIns="0" rIns="0" bIns="0" vert="horz" anchor="t">
            <a:spAutoFit/>
          </a:bodyPr>
          <a:lstStyle/>
          <a:p>
            <a:pPr marL="0" indent="0" rtl="0" algn="just" latinLnBrk="0">
              <a:buFontTx/>
              <a:buNone/>
            </a:pPr>
            <a:r>
              <a:rPr sz="2200" cap="none" i="0" b="1" strike="noStrike">
                <a:solidFill>
                  <a:srgbClr val="000000"/>
                </a:solidFill>
                <a:latin typeface="Noto Sans" charset="0"/>
                <a:ea typeface="Noto Sans" charset="0"/>
              </a:rPr>
              <a:t>1. </a:t>
            </a:r>
            <a:r>
              <a:rPr sz="2400" cap="none" i="0" b="1" strike="noStrike">
                <a:solidFill>
                  <a:srgbClr val="000000"/>
                </a:solidFill>
                <a:latin typeface="Noto Sans" charset="0"/>
                <a:ea typeface="Noto Sans" charset="0"/>
              </a:rPr>
              <a:t>Quicksight 미사용</a:t>
            </a:r>
            <a:endParaRPr lang="ko-KR" altLang="en-US" sz="2400" cap="none" i="0" b="1" strike="noStrike">
              <a:solidFill>
                <a:srgbClr val="000000"/>
              </a:solidFill>
              <a:latin typeface="Noto Sans" charset="0"/>
              <a:ea typeface="Noto Sans" charset="0"/>
            </a:endParaRPr>
          </a:p>
          <a:p>
            <a:pPr marL="254000" indent="-254000" rtl="0" algn="just" latinLnBrk="0">
              <a:buClr>
                <a:srgbClr val="000000"/>
              </a:buClr>
              <a:buFont typeface="Noto Sans Symbols"/>
              <a:buChar char="•"/>
            </a:pPr>
            <a:r>
              <a:rPr sz="2000" cap="none" i="0" b="0" strike="noStrike">
                <a:solidFill>
                  <a:schemeClr val="dk1"/>
                </a:solidFill>
                <a:latin typeface="Calibri" charset="0"/>
                <a:ea typeface="Calibri" charset="0"/>
              </a:rPr>
              <a:t>Quicksight를 활용하여 실시간 데이터 시각화와 분석을 진행하지 못한 점이 아쉽습니다. 향후 프로젝트에서는 Quicksight를 도입하여 보다 정교한 데이터 분석과 시각화를 통해 인사이트를 도출할 수 있도록 할 필요가 있습니다.</a:t>
            </a:r>
            <a:endParaRPr lang="ko-KR" altLang="en-US" sz="2000" cap="none" i="0" b="0" strike="noStrike">
              <a:solidFill>
                <a:schemeClr val="dk1"/>
              </a:solidFill>
              <a:latin typeface="Calibri" charset="0"/>
              <a:ea typeface="Calibri" charset="0"/>
            </a:endParaRPr>
          </a:p>
        </p:txBody>
      </p:sp>
      <p:sp>
        <p:nvSpPr>
          <p:cNvPr id="21" name="텍스트 상자 170"/>
          <p:cNvSpPr txBox="1">
            <a:spLocks/>
          </p:cNvSpPr>
          <p:nvPr/>
        </p:nvSpPr>
        <p:spPr>
          <a:xfrm rot="0">
            <a:off x="2375535" y="4541520"/>
            <a:ext cx="13635990" cy="985520"/>
          </a:xfrm>
          <a:prstGeom prst="rect"/>
          <a:noFill/>
          <a:ln w="0">
            <a:noFill/>
            <a:prstDash/>
          </a:ln>
        </p:spPr>
        <p:txBody>
          <a:bodyPr wrap="square" lIns="0" tIns="0" rIns="0" bIns="0" vert="horz" anchor="t">
            <a:spAutoFit/>
          </a:bodyPr>
          <a:lstStyle/>
          <a:p>
            <a:pPr marL="0" indent="0" rtl="0" algn="just" latinLnBrk="0">
              <a:buFontTx/>
              <a:buNone/>
            </a:pPr>
            <a:r>
              <a:rPr sz="2200" cap="none" i="0" b="1" strike="noStrike">
                <a:solidFill>
                  <a:srgbClr val="000000"/>
                </a:solidFill>
                <a:latin typeface="Noto Sans" charset="0"/>
                <a:ea typeface="Noto Sans" charset="0"/>
              </a:rPr>
              <a:t>2. </a:t>
            </a:r>
            <a:r>
              <a:rPr sz="2400" cap="none" i="0" b="1" strike="noStrike">
                <a:solidFill>
                  <a:srgbClr val="000000"/>
                </a:solidFill>
                <a:latin typeface="Noto Sans" charset="0"/>
                <a:ea typeface="Noto Sans" charset="0"/>
              </a:rPr>
              <a:t>보안 및 인증 문제</a:t>
            </a:r>
            <a:endParaRPr lang="ko-KR" altLang="en-US" sz="2400" cap="none" i="0" b="1" strike="noStrike">
              <a:solidFill>
                <a:srgbClr val="000000"/>
              </a:solidFill>
              <a:latin typeface="Noto Sans" charset="0"/>
              <a:ea typeface="Noto Sans" charset="0"/>
            </a:endParaRPr>
          </a:p>
          <a:p>
            <a:pPr marL="254000" indent="-254000" rtl="0" algn="just" latinLnBrk="0">
              <a:buClr>
                <a:srgbClr val="000000"/>
              </a:buClr>
              <a:buFont typeface="Noto Sans Symbols"/>
              <a:buChar char="•"/>
            </a:pPr>
            <a:r>
              <a:rPr sz="2000" cap="none" i="0" b="0" strike="noStrike">
                <a:solidFill>
                  <a:schemeClr val="dk1"/>
                </a:solidFill>
                <a:latin typeface="Calibri" charset="0"/>
                <a:ea typeface="Calibri" charset="0"/>
              </a:rPr>
              <a:t>사용자 데이터 보호와 인증 시스템에 있어 일부 아쉬운 부분이 있었습니다. 사용자의 인증이나 데이터 관한 부분을 다루는 부분이 추가로 들어갈 필요가 있습니다.</a:t>
            </a:r>
            <a:endParaRPr lang="ko-KR" altLang="en-US" sz="2000" cap="none" i="0" b="0" strike="noStrike">
              <a:solidFill>
                <a:schemeClr val="dk1"/>
              </a:solidFill>
              <a:latin typeface="Calibri" charset="0"/>
              <a:ea typeface="Calibri" charset="0"/>
            </a:endParaRPr>
          </a:p>
        </p:txBody>
      </p:sp>
      <p:sp>
        <p:nvSpPr>
          <p:cNvPr id="22" name="텍스트 상자 171"/>
          <p:cNvSpPr txBox="1">
            <a:spLocks/>
          </p:cNvSpPr>
          <p:nvPr/>
        </p:nvSpPr>
        <p:spPr>
          <a:xfrm rot="0">
            <a:off x="2375535" y="6344920"/>
            <a:ext cx="13635990" cy="985520"/>
          </a:xfrm>
          <a:prstGeom prst="rect"/>
          <a:noFill/>
          <a:ln w="0">
            <a:noFill/>
            <a:prstDash/>
          </a:ln>
        </p:spPr>
        <p:txBody>
          <a:bodyPr wrap="square" lIns="0" tIns="0" rIns="0" bIns="0" vert="horz" anchor="t">
            <a:spAutoFit/>
          </a:bodyPr>
          <a:lstStyle/>
          <a:p>
            <a:pPr marL="0" indent="0" rtl="0" algn="just" latinLnBrk="0">
              <a:buFontTx/>
              <a:buNone/>
            </a:pPr>
            <a:r>
              <a:rPr sz="2200" cap="none" i="0" b="1" strike="noStrike">
                <a:solidFill>
                  <a:srgbClr val="000000"/>
                </a:solidFill>
                <a:latin typeface="Noto Sans" charset="0"/>
                <a:ea typeface="Noto Sans" charset="0"/>
              </a:rPr>
              <a:t>3. </a:t>
            </a:r>
            <a:r>
              <a:rPr sz="2400" cap="none" i="0" b="1" strike="noStrike">
                <a:solidFill>
                  <a:srgbClr val="000000"/>
                </a:solidFill>
                <a:latin typeface="Noto Sans" charset="0"/>
                <a:ea typeface="Noto Sans" charset="0"/>
              </a:rPr>
              <a:t>협업 툴 git의 사용의 미숙함</a:t>
            </a:r>
            <a:endParaRPr lang="ko-KR" altLang="en-US" sz="2400" cap="none" i="0" b="1" strike="noStrike">
              <a:solidFill>
                <a:srgbClr val="000000"/>
              </a:solidFill>
              <a:latin typeface="Noto Sans" charset="0"/>
              <a:ea typeface="Noto Sans" charset="0"/>
            </a:endParaRPr>
          </a:p>
          <a:p>
            <a:pPr marL="254000" indent="-254000" rtl="0" algn="just" latinLnBrk="0">
              <a:buClr>
                <a:srgbClr val="000000"/>
              </a:buClr>
              <a:buFont typeface="Noto Sans Symbols"/>
              <a:buChar char="•"/>
            </a:pPr>
            <a:r>
              <a:rPr sz="2000" cap="none" i="0" b="0" strike="noStrike">
                <a:solidFill>
                  <a:schemeClr val="dk1"/>
                </a:solidFill>
                <a:latin typeface="Calibri" charset="0"/>
                <a:ea typeface="Calibri" charset="0"/>
              </a:rPr>
              <a:t>Git 을 사용하는 과정에서 미숙함이 있어 같이 push를 하거나 main에 바로 적용이 되는 과정에서 잘못된 코드가 들어가기도 하고 충돌이 나기도 하였다. 결국 많은 기능을 사용하지는 못하여서 아쉽습니다.</a:t>
            </a:r>
            <a:endParaRPr lang="ko-KR" altLang="en-US" sz="2000" cap="none" i="0" b="0" strike="noStrike">
              <a:solidFill>
                <a:schemeClr val="dk1"/>
              </a:solidFill>
              <a:latin typeface="Calibri" charset="0"/>
              <a:ea typeface="Calibri"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6676390" cy="573405"/>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2</a:t>
            </a:r>
            <a:r>
              <a:rPr lang="en-US" sz="4500">
                <a:solidFill>
                  <a:srgbClr val="000000"/>
                </a:solidFill>
                <a:latin typeface="Noto Sans Bold" charset="0"/>
                <a:ea typeface="Noto Sans Bold" charset="0"/>
                <a:cs typeface="Noto Sans Bold" charset="0"/>
              </a:rPr>
              <a:t>. </a:t>
            </a:r>
            <a:r>
              <a:rPr lang="ko-KR" sz="3755">
                <a:solidFill>
                  <a:srgbClr val="292929"/>
                </a:solidFill>
                <a:latin typeface="Noto Sans Bold" charset="0"/>
                <a:ea typeface="Noto Sans Bold" charset="0"/>
                <a:cs typeface="Noto Sans Bold" charset="0"/>
              </a:rPr>
              <a:t>frontend, backend 구성</a:t>
            </a:r>
            <a:endParaRPr lang="ko-KR" altLang="en-US" sz="3755">
              <a:solidFill>
                <a:srgbClr val="292929"/>
              </a:solidFill>
              <a:latin typeface="Noto Sans Bold" charset="0"/>
              <a:ea typeface="Noto Sans Bold" charset="0"/>
              <a:cs typeface="Noto Sans Bold" charset="0"/>
            </a:endParaRPr>
          </a:p>
        </p:txBody>
      </p:sp>
      <p:sp>
        <p:nvSpPr>
          <p:cNvPr id="18" name="Rect 0"/>
          <p:cNvSpPr txBox="1">
            <a:spLocks/>
          </p:cNvSpPr>
          <p:nvPr/>
        </p:nvSpPr>
        <p:spPr>
          <a:xfrm>
            <a:off x="7117080" y="421640"/>
            <a:ext cx="5800725" cy="318770"/>
          </a:xfrm>
          <a:prstGeom prst="rect">
            <a:avLst/>
          </a:prstGeom>
        </p:spPr>
        <p:txBody>
          <a:bodyPr vert="horz" wrap="square" lIns="0" tIns="0" rIns="0" bIns="0" numCol="1" rtlCol="1" anchor="t">
            <a:spAutoFit/>
          </a:bodyPr>
          <a:lstStyle/>
          <a:p>
            <a:pPr marL="0" indent="0" algn="just" latinLnBrk="0">
              <a:lnSpc>
                <a:spcPts val="2500"/>
              </a:lnSpc>
              <a:buFontTx/>
              <a:buNone/>
            </a:pPr>
            <a:r>
              <a:rPr lang="en-US" altLang="ko-KR" sz="2500">
                <a:solidFill>
                  <a:srgbClr val="000000"/>
                </a:solidFill>
                <a:latin typeface="Noto Sans" charset="0"/>
                <a:ea typeface="Noto Sans" charset="0"/>
                <a:cs typeface="Noto Sans" charset="0"/>
              </a:rPr>
              <a:t>(</a:t>
            </a:r>
            <a:r>
              <a:rPr lang="ko-KR" sz="2500">
                <a:solidFill>
                  <a:srgbClr val="000000"/>
                </a:solidFill>
                <a:latin typeface="Noto Sans" charset="0"/>
                <a:ea typeface="Noto Sans" charset="0"/>
                <a:cs typeface="Noto Sans" charset="0"/>
              </a:rPr>
              <a:t>시스템 개요</a:t>
            </a:r>
            <a:r>
              <a:rPr lang="en-US" altLang="ko-KR" sz="2500">
                <a:solidFill>
                  <a:srgbClr val="000000"/>
                </a:solidFill>
                <a:latin typeface="Noto Sans" charset="0"/>
                <a:ea typeface="Noto Sans" charset="0"/>
                <a:cs typeface="Noto Sans" charset="0"/>
              </a:rPr>
              <a:t>)</a:t>
            </a:r>
            <a:endParaRPr lang="ko-KR" altLang="en-US" sz="2500">
              <a:solidFill>
                <a:srgbClr val="000000"/>
              </a:solidFill>
              <a:latin typeface="Noto Sans" charset="0"/>
              <a:ea typeface="Noto Sans" charset="0"/>
              <a:cs typeface="Noto Sans" charset="0"/>
            </a:endParaRPr>
          </a:p>
        </p:txBody>
      </p:sp>
      <p:sp>
        <p:nvSpPr>
          <p:cNvPr id="19" name="텍스트 상자 21"/>
          <p:cNvSpPr txBox="1">
            <a:spLocks/>
          </p:cNvSpPr>
          <p:nvPr/>
        </p:nvSpPr>
        <p:spPr>
          <a:xfrm>
            <a:off x="1508125" y="1187450"/>
            <a:ext cx="14832330" cy="9556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Lambda를 이용한 서버리스 구성의 장점</a:t>
            </a:r>
            <a:endParaRPr lang="ko-KR" altLang="en-US" sz="3600">
              <a:solidFill>
                <a:srgbClr val="000000"/>
              </a:solidFill>
              <a:latin typeface="Noto Sans Bold" charset="0"/>
              <a:ea typeface="Noto Sans Bold" charset="0"/>
              <a:cs typeface="Noto Sans Bold" charset="0"/>
            </a:endParaRPr>
          </a:p>
          <a:p>
            <a:pPr marL="0" indent="0" algn="l" latinLnBrk="0">
              <a:lnSpc>
                <a:spcPts val="2500"/>
              </a:lnSpc>
              <a:buFontTx/>
              <a:buNone/>
            </a:pPr>
            <a:endParaRPr lang="ko-KR" altLang="en-US" sz="2400">
              <a:solidFill>
                <a:srgbClr val="000000"/>
              </a:solidFill>
              <a:latin typeface="Noto Sans" charset="0"/>
              <a:ea typeface="Noto Sans" charset="0"/>
              <a:cs typeface="Noto Sans" charset="0"/>
            </a:endParaRPr>
          </a:p>
        </p:txBody>
      </p:sp>
      <p:sp>
        <p:nvSpPr>
          <p:cNvPr id="20" name="텍스트 상자 22"/>
          <p:cNvSpPr txBox="1">
            <a:spLocks/>
          </p:cNvSpPr>
          <p:nvPr/>
        </p:nvSpPr>
        <p:spPr>
          <a:xfrm>
            <a:off x="778510" y="8264525"/>
            <a:ext cx="16723360" cy="1153795"/>
          </a:xfrm>
          <a:prstGeom prst="rect">
            <a:avLst/>
          </a:prstGeom>
        </p:spPr>
        <p:txBody>
          <a:bodyPr vert="horz" wrap="square" lIns="0" tIns="0" rIns="0" bIns="0" numCol="1" rtlCol="1" anchor="t">
            <a:spAutoFit/>
          </a:bodyPr>
          <a:lstStyle/>
          <a:p>
            <a:pPr marL="0" indent="0" algn="just" latinLnBrk="0">
              <a:lnSpc>
                <a:spcPct val="150000"/>
              </a:lnSpc>
              <a:buFontTx/>
              <a:buNone/>
            </a:pPr>
            <a:r>
              <a:rPr lang="ko-KR" sz="2500">
                <a:solidFill>
                  <a:srgbClr val="000000"/>
                </a:solidFill>
                <a:latin typeface="Noto Sans" charset="0"/>
                <a:ea typeface="Noto Sans" charset="0"/>
                <a:cs typeface="Noto Sans" charset="0"/>
              </a:rPr>
              <a:t>Lambda를 이용한 서버리스 구성은 자동 확장성, 비용 효율성, 관리의 용이성, 고가용성, 보안, 다양한 AWS 서비스와의 통합을 통해 최적의 성능과 비용 절감을 제공</a:t>
            </a:r>
            <a:endParaRPr lang="ko-KR" altLang="en-US" sz="2500">
              <a:solidFill>
                <a:srgbClr val="000000"/>
              </a:solidFill>
              <a:latin typeface="Noto Sans" charset="0"/>
              <a:ea typeface="Noto Sans" charset="0"/>
              <a:cs typeface="Noto Sans" charset="0"/>
            </a:endParaRPr>
          </a:p>
        </p:txBody>
      </p:sp>
      <p:pic>
        <p:nvPicPr>
          <p:cNvPr id="22" name="그림 24"/>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7327265" y="3691890"/>
            <a:ext cx="2993390" cy="2966085"/>
          </a:xfrm>
          <a:prstGeom prst="rect">
            <a:avLst/>
          </a:prstGeom>
          <a:noFill/>
        </p:spPr>
      </p:pic>
      <p:pic>
        <p:nvPicPr>
          <p:cNvPr id="23" name="그림 25"/>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a:off x="12347575" y="3623945"/>
            <a:ext cx="3020060" cy="3034030"/>
          </a:xfrm>
          <a:prstGeom prst="rect">
            <a:avLst/>
          </a:prstGeom>
          <a:noFill/>
        </p:spPr>
      </p:pic>
      <p:sp>
        <p:nvSpPr>
          <p:cNvPr id="25" name="텍스트 상자 100"/>
          <p:cNvSpPr txBox="1">
            <a:spLocks/>
          </p:cNvSpPr>
          <p:nvPr/>
        </p:nvSpPr>
        <p:spPr>
          <a:xfrm>
            <a:off x="2299970" y="6957060"/>
            <a:ext cx="2294255" cy="646430"/>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lang="ko-KR" sz="3600" b="1">
                <a:solidFill>
                  <a:schemeClr val="tx1"/>
                </a:solidFill>
                <a:latin typeface="Arial" charset="0"/>
                <a:ea typeface="Amazon Ember" charset="0"/>
              </a:rPr>
              <a:t>확장성</a:t>
            </a:r>
            <a:endParaRPr lang="ko-KR" altLang="en-US" sz="3600" b="1">
              <a:solidFill>
                <a:schemeClr val="tx1"/>
              </a:solidFill>
              <a:latin typeface="Arial" charset="0"/>
              <a:ea typeface="Amazon Ember" charset="0"/>
            </a:endParaRPr>
          </a:p>
        </p:txBody>
      </p:sp>
      <p:sp>
        <p:nvSpPr>
          <p:cNvPr id="26" name="텍스트 상자 101"/>
          <p:cNvSpPr txBox="1">
            <a:spLocks/>
          </p:cNvSpPr>
          <p:nvPr/>
        </p:nvSpPr>
        <p:spPr>
          <a:xfrm>
            <a:off x="7713345" y="6962140"/>
            <a:ext cx="2294255" cy="646430"/>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lang="ko-KR" sz="3600" b="1">
                <a:solidFill>
                  <a:schemeClr val="tx1"/>
                </a:solidFill>
                <a:latin typeface="Arial" charset="0"/>
                <a:ea typeface="Amazon Ember" charset="0"/>
              </a:rPr>
              <a:t>비용 절감</a:t>
            </a:r>
            <a:endParaRPr lang="ko-KR" altLang="en-US" sz="3600" b="1">
              <a:solidFill>
                <a:schemeClr val="tx1"/>
              </a:solidFill>
              <a:latin typeface="Arial" charset="0"/>
              <a:ea typeface="Amazon Ember" charset="0"/>
            </a:endParaRPr>
          </a:p>
        </p:txBody>
      </p:sp>
      <p:sp>
        <p:nvSpPr>
          <p:cNvPr id="27" name="텍스트 상자 102"/>
          <p:cNvSpPr txBox="1">
            <a:spLocks/>
          </p:cNvSpPr>
          <p:nvPr/>
        </p:nvSpPr>
        <p:spPr>
          <a:xfrm>
            <a:off x="12831445" y="6899910"/>
            <a:ext cx="2294255" cy="646430"/>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lang="ko-KR" sz="3600" b="1">
                <a:solidFill>
                  <a:schemeClr val="tx1"/>
                </a:solidFill>
                <a:latin typeface="Arial" charset="0"/>
                <a:ea typeface="Amazon Ember" charset="0"/>
              </a:rPr>
              <a:t>관리 용이</a:t>
            </a:r>
            <a:endParaRPr lang="ko-KR" altLang="en-US" sz="3600" b="1">
              <a:solidFill>
                <a:schemeClr val="tx1"/>
              </a:solidFill>
              <a:latin typeface="Arial" charset="0"/>
              <a:ea typeface="Amazon Ember" charset="0"/>
            </a:endParaRPr>
          </a:p>
        </p:txBody>
      </p:sp>
      <p:pic>
        <p:nvPicPr>
          <p:cNvPr id="28" name="그림 4" descr="C:/Users/USER/AppData/Roaming/PolarisOffice/ETemp/3020_11734232/fImage1303715918467.png"/>
          <p:cNvPicPr>
            <a:picLocks noChangeAspect="1"/>
          </p:cNvPicPr>
          <p:nvPr/>
        </p:nvPicPr>
        <p:blipFill rotWithShape="1">
          <a:blip r:embed="rId5" cstate="print">
            <a:extLst>
              <a:ext uri="{28A0092B-C50C-407E-A947-70E740481C1C}">
                <a14:useLocalDpi xmlns:a14="http://schemas.microsoft.com/office/drawing/2010/main" val="0"/>
              </a:ext>
            </a:extLst>
          </a:blip>
          <a:stretch>
            <a:fillRect/>
          </a:stretch>
        </p:blipFill>
        <p:spPr>
          <a:xfrm rot="0">
            <a:off x="1954530" y="3625850"/>
            <a:ext cx="3028950" cy="3028950"/>
          </a:xfrm>
          <a:prstGeom prst="rect"/>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645" cy="57277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참고 자료</a:t>
            </a:r>
            <a:endParaRPr lang="ko-KR" altLang="en-US" sz="4500">
              <a:solidFill>
                <a:srgbClr val="000000"/>
              </a:solidFill>
              <a:latin typeface="Noto Sans Bold" charset="0"/>
              <a:ea typeface="Noto Sans Bold" charset="0"/>
              <a:cs typeface="Noto Sans Bold" charset="0"/>
            </a:endParaRPr>
          </a:p>
        </p:txBody>
      </p:sp>
      <p:sp>
        <p:nvSpPr>
          <p:cNvPr id="22" name="Rect 0"/>
          <p:cNvSpPr txBox="1">
            <a:spLocks/>
          </p:cNvSpPr>
          <p:nvPr/>
        </p:nvSpPr>
        <p:spPr>
          <a:xfrm>
            <a:off x="795655" y="1974215"/>
            <a:ext cx="16706215" cy="6153150"/>
          </a:xfrm>
          <a:prstGeom prst="rect">
            <a:avLst/>
          </a:prstGeom>
        </p:spPr>
        <p:txBody>
          <a:bodyPr vert="horz" wrap="square" lIns="0" tIns="0" rIns="0" bIns="0" numCol="1" rtlCol="1" anchor="t">
            <a:spAutoFit/>
          </a:bodyPr>
          <a:lstStyle/>
          <a:p>
            <a:pPr marL="254000" indent="-254000" latinLnBrk="0">
              <a:lnSpc>
                <a:spcPct val="200000"/>
              </a:lnSpc>
              <a:buFont typeface="Wingdings"/>
              <a:buChar char=""/>
            </a:pPr>
            <a:r>
              <a:rPr sz="2500"/>
              <a:t>https://docs.aws.amazon.com/ko_kr/IAM/latest/UserGuide/best-practices.html</a:t>
            </a:r>
            <a:endParaRPr lang="ko-KR" altLang="en-US" sz="2500"/>
          </a:p>
          <a:p>
            <a:pPr marL="254000" indent="-254000" latinLnBrk="0">
              <a:lnSpc>
                <a:spcPct val="200000"/>
              </a:lnSpc>
              <a:buFont typeface="Wingdings"/>
              <a:buChar char=""/>
            </a:pPr>
            <a:r>
              <a:rPr sz="2500"/>
              <a:t>https://docs.aws.amazon.com/ko_kr/waf/latest/developerguide/aws-managed-rule-groups-use-case.html</a:t>
            </a:r>
            <a:endParaRPr lang="ko-KR" altLang="en-US" sz="2500"/>
          </a:p>
          <a:p>
            <a:pPr marL="254000" indent="-254000" latinLnBrk="0">
              <a:lnSpc>
                <a:spcPct val="200000"/>
              </a:lnSpc>
              <a:buFont typeface="Wingdings"/>
              <a:buChar char=""/>
            </a:pPr>
            <a:r>
              <a:rPr sz="2500"/>
              <a:t>https://docs.aws.amazon.com/whitepapers/latest/serverless-multi-tier-architectures-api-gateway-lambda/single-page-application.html</a:t>
            </a:r>
            <a:endParaRPr lang="ko-KR" altLang="en-US" sz="2500"/>
          </a:p>
          <a:p>
            <a:pPr marL="254000" indent="-254000" latinLnBrk="0">
              <a:lnSpc>
                <a:spcPct val="200000"/>
              </a:lnSpc>
              <a:buFont typeface="Wingdings"/>
              <a:buChar char=""/>
            </a:pPr>
            <a:r>
              <a:rPr sz="2500"/>
              <a:t>https://docs.aws.amazon.com/whitepapers/latest/building-scalable-secure-multi-vpc-network-infrastructure/using-nat-gateway-with-firewall.html</a:t>
            </a:r>
            <a:endParaRPr lang="ko-KR" altLang="en-US" sz="2500"/>
          </a:p>
          <a:p>
            <a:pPr marL="254000" indent="-254000" latinLnBrk="0">
              <a:lnSpc>
                <a:spcPct val="200000"/>
              </a:lnSpc>
              <a:buFont typeface="Wingdings"/>
              <a:buChar char=""/>
            </a:pPr>
            <a:r>
              <a:rPr sz="2500"/>
              <a:t>https://aws.amazon.com/ko/blogs/mt/use-amazon-athena-and-amazon-quicksight-to-build-custom-reports-of-aws-well-architected-reviews/</a:t>
            </a:r>
            <a:endParaRPr lang="ko-KR" altLang="en-US" sz="25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sp>
        <p:nvSpPr>
          <p:cNvPr id="3" name="텍스트 상자 83"/>
          <p:cNvSpPr txBox="1">
            <a:spLocks/>
          </p:cNvSpPr>
          <p:nvPr/>
        </p:nvSpPr>
        <p:spPr>
          <a:xfrm rot="0">
            <a:off x="5186680" y="4164965"/>
            <a:ext cx="7917815" cy="1123950"/>
          </a:xfrm>
          <a:prstGeom prst="rect"/>
        </p:spPr>
        <p:txBody>
          <a:bodyPr wrap="square" lIns="0" tIns="0" rIns="0" bIns="0" numCol="1" rtlCol="1" vert="horz" anchor="t">
            <a:spAutoFit/>
          </a:bodyPr>
          <a:lstStyle/>
          <a:p>
            <a:pPr marL="0" indent="0" algn="ctr" latinLnBrk="0">
              <a:lnSpc>
                <a:spcPts val="8845"/>
              </a:lnSpc>
              <a:buFontTx/>
              <a:buNone/>
            </a:pPr>
            <a:r>
              <a:rPr lang="ko-KR" sz="8840">
                <a:solidFill>
                  <a:srgbClr val="000000"/>
                </a:solidFill>
                <a:latin typeface="Noto Sans Bold" charset="0"/>
                <a:ea typeface="Noto Sans Bold" charset="0"/>
                <a:cs typeface="Noto Sans Bold" charset="0"/>
              </a:rPr>
              <a:t>6</a:t>
            </a:r>
            <a:r>
              <a:rPr lang="ko-KR" sz="8840">
                <a:solidFill>
                  <a:srgbClr val="000000"/>
                </a:solidFill>
                <a:latin typeface="Noto Sans Bold" charset="0"/>
                <a:ea typeface="Noto Sans Bold" charset="0"/>
                <a:cs typeface="Noto Sans Bold" charset="0"/>
              </a:rPr>
              <a:t>. </a:t>
            </a:r>
            <a:r>
              <a:rPr lang="ko-KR" sz="8840">
                <a:solidFill>
                  <a:srgbClr val="000000"/>
                </a:solidFill>
                <a:latin typeface="Noto Sans Bold" charset="0"/>
                <a:ea typeface="Noto Sans Bold" charset="0"/>
                <a:cs typeface="Noto Sans Bold" charset="0"/>
              </a:rPr>
              <a:t>Q &amp; A</a:t>
            </a:r>
            <a:endParaRPr lang="ko-KR" altLang="en-US" sz="8840">
              <a:solidFill>
                <a:srgbClr val="000000"/>
              </a:solidFill>
              <a:latin typeface="Noto Sans Bold" charset="0"/>
              <a:ea typeface="Noto Sans Bold" charset="0"/>
              <a:cs typeface="Noto Sans Bold" charset="0"/>
            </a:endParaRPr>
          </a:p>
        </p:txBody>
      </p:sp>
      <p:cxnSp>
        <p:nvCxnSpPr>
          <p:cNvPr id="4" name="도형 84"/>
          <p:cNvCxnSpPr/>
          <p:nvPr/>
        </p:nvCxnSpPr>
        <p:spPr>
          <a:xfrm>
            <a:off x="619125" y="9673590"/>
            <a:ext cx="17051020" cy="127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sp>
        <p:nvSpPr>
          <p:cNvPr id="3" name="Rect 0"/>
          <p:cNvSpPr txBox="1">
            <a:spLocks/>
          </p:cNvSpPr>
          <p:nvPr/>
        </p:nvSpPr>
        <p:spPr>
          <a:xfrm>
            <a:off x="5186680" y="4164965"/>
            <a:ext cx="7917180" cy="1123950"/>
          </a:xfrm>
          <a:prstGeom prst="rect">
            <a:avLst/>
          </a:prstGeom>
        </p:spPr>
        <p:txBody>
          <a:bodyPr vert="horz" wrap="square" lIns="0" tIns="0" rIns="0" bIns="0" numCol="1" rtlCol="1" anchor="t">
            <a:spAutoFit/>
          </a:bodyPr>
          <a:lstStyle/>
          <a:p>
            <a:pPr marL="0" indent="0" algn="ctr" latinLnBrk="0">
              <a:lnSpc>
                <a:spcPts val="8845"/>
              </a:lnSpc>
              <a:buFontTx/>
              <a:buNone/>
            </a:pPr>
            <a:r>
              <a:rPr lang="ko-KR" sz="8845">
                <a:solidFill>
                  <a:srgbClr val="000000"/>
                </a:solidFill>
                <a:latin typeface="Noto Sans Bold" charset="0"/>
                <a:ea typeface="Noto Sans Bold" charset="0"/>
                <a:cs typeface="Noto Sans Bold" charset="0"/>
              </a:rPr>
              <a:t>Thank you</a:t>
            </a:r>
            <a:endParaRPr lang="ko-KR" altLang="en-US" sz="8845">
              <a:solidFill>
                <a:srgbClr val="000000"/>
              </a:solidFill>
              <a:latin typeface="Noto Sans Bold" charset="0"/>
              <a:ea typeface="Noto Sans Bold" charset="0"/>
              <a:cs typeface="Noto Sans Bold" charset="0"/>
            </a:endParaRPr>
          </a:p>
        </p:txBody>
      </p:sp>
      <p:cxnSp>
        <p:nvCxnSpPr>
          <p:cNvPr id="4"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020" cy="127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020" cy="127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6675755" cy="57277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2</a:t>
            </a:r>
            <a:r>
              <a:rPr lang="en-US" sz="4500">
                <a:solidFill>
                  <a:srgbClr val="000000"/>
                </a:solidFill>
                <a:latin typeface="Noto Sans Bold" charset="0"/>
                <a:ea typeface="Noto Sans Bold" charset="0"/>
                <a:cs typeface="Noto Sans Bold" charset="0"/>
              </a:rPr>
              <a:t>. </a:t>
            </a:r>
            <a:r>
              <a:rPr lang="ko-KR" sz="3755">
                <a:solidFill>
                  <a:srgbClr val="292929"/>
                </a:solidFill>
                <a:latin typeface="Noto Sans Bold" charset="0"/>
                <a:ea typeface="Noto Sans Bold" charset="0"/>
                <a:cs typeface="Noto Sans Bold" charset="0"/>
              </a:rPr>
              <a:t>frontend, backend 구성</a:t>
            </a:r>
            <a:endParaRPr lang="ko-KR" altLang="en-US" sz="3755">
              <a:solidFill>
                <a:srgbClr val="292929"/>
              </a:solidFill>
              <a:latin typeface="Noto Sans Bold" charset="0"/>
              <a:ea typeface="Noto Sans Bold" charset="0"/>
              <a:cs typeface="Noto Sans Bold" charset="0"/>
            </a:endParaRPr>
          </a:p>
        </p:txBody>
      </p:sp>
      <p:sp>
        <p:nvSpPr>
          <p:cNvPr id="18" name="Rect 0"/>
          <p:cNvSpPr txBox="1">
            <a:spLocks/>
          </p:cNvSpPr>
          <p:nvPr/>
        </p:nvSpPr>
        <p:spPr>
          <a:xfrm>
            <a:off x="7117080" y="421640"/>
            <a:ext cx="580009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en-US" altLang="ko-KR" sz="2500">
                <a:solidFill>
                  <a:srgbClr val="000000"/>
                </a:solidFill>
                <a:latin typeface="Noto Sans" charset="0"/>
                <a:ea typeface="Noto Sans" charset="0"/>
                <a:cs typeface="Noto Sans" charset="0"/>
              </a:rPr>
              <a:t>(</a:t>
            </a:r>
            <a:r>
              <a:rPr lang="ko-KR" sz="2500">
                <a:solidFill>
                  <a:srgbClr val="000000"/>
                </a:solidFill>
                <a:latin typeface="Noto Sans" charset="0"/>
                <a:ea typeface="Noto Sans" charset="0"/>
                <a:cs typeface="Noto Sans" charset="0"/>
              </a:rPr>
              <a:t>아키텍쳐 설계</a:t>
            </a:r>
            <a:r>
              <a:rPr lang="en-US" altLang="ko-KR" sz="2500">
                <a:solidFill>
                  <a:srgbClr val="000000"/>
                </a:solidFill>
                <a:latin typeface="Noto Sans" charset="0"/>
                <a:ea typeface="Noto Sans" charset="0"/>
                <a:cs typeface="Noto Sans" charset="0"/>
              </a:rPr>
              <a:t>)</a:t>
            </a:r>
            <a:endParaRPr lang="ko-KR" altLang="en-US" sz="2500">
              <a:solidFill>
                <a:srgbClr val="000000"/>
              </a:solidFill>
              <a:latin typeface="Noto Sans" charset="0"/>
              <a:ea typeface="Noto Sans" charset="0"/>
              <a:cs typeface="Noto Sans" charset="0"/>
            </a:endParaRPr>
          </a:p>
        </p:txBody>
      </p:sp>
      <p:pic>
        <p:nvPicPr>
          <p:cNvPr id="19" name="그림 277"/>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1503045" y="1288415"/>
            <a:ext cx="15193645" cy="8080375"/>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6677025" cy="573405"/>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2</a:t>
            </a:r>
            <a:r>
              <a:rPr lang="en-US" sz="4500">
                <a:solidFill>
                  <a:srgbClr val="000000"/>
                </a:solidFill>
                <a:latin typeface="Noto Sans Bold" charset="0"/>
                <a:ea typeface="Noto Sans Bold" charset="0"/>
                <a:cs typeface="Noto Sans Bold" charset="0"/>
              </a:rPr>
              <a:t>. </a:t>
            </a:r>
            <a:r>
              <a:rPr lang="ko-KR" sz="3755">
                <a:solidFill>
                  <a:srgbClr val="292929"/>
                </a:solidFill>
                <a:latin typeface="Noto Sans Bold" charset="0"/>
                <a:ea typeface="Noto Sans Bold" charset="0"/>
                <a:cs typeface="Noto Sans Bold" charset="0"/>
              </a:rPr>
              <a:t>FrontEnd, BackEnd 구성</a:t>
            </a:r>
            <a:endParaRPr lang="ko-KR" altLang="en-US" sz="3755">
              <a:solidFill>
                <a:srgbClr val="292929"/>
              </a:solidFill>
              <a:latin typeface="Noto Sans Bold" charset="0"/>
              <a:ea typeface="Noto Sans Bold" charset="0"/>
              <a:cs typeface="Noto Sans Bold" charset="0"/>
            </a:endParaRPr>
          </a:p>
        </p:txBody>
      </p:sp>
      <p:sp>
        <p:nvSpPr>
          <p:cNvPr id="18" name="Rect 0"/>
          <p:cNvSpPr txBox="1">
            <a:spLocks/>
          </p:cNvSpPr>
          <p:nvPr/>
        </p:nvSpPr>
        <p:spPr>
          <a:xfrm>
            <a:off x="7117080" y="421640"/>
            <a:ext cx="6695440" cy="318135"/>
          </a:xfrm>
          <a:prstGeom prst="rect">
            <a:avLst/>
          </a:prstGeom>
        </p:spPr>
        <p:txBody>
          <a:bodyPr wrap="square" lIns="0" tIns="0" rIns="0" bIns="0" numCol="1" rtlCol="1" vert="horz" anchor="t">
            <a:spAutoFit/>
          </a:bodyPr>
          <a:lstStyle/>
          <a:p>
            <a:pPr marL="0" indent="0" algn="just" latinLnBrk="0">
              <a:lnSpc>
                <a:spcPts val="2500"/>
              </a:lnSpc>
              <a:buFontTx/>
              <a:buNone/>
            </a:pPr>
            <a:r>
              <a:rPr lang="en-US" altLang="ko-KR" sz="2500">
                <a:solidFill>
                  <a:srgbClr val="000000"/>
                </a:solidFill>
                <a:latin typeface="Noto Sans" charset="0"/>
                <a:ea typeface="Noto Sans" charset="0"/>
                <a:cs typeface="Noto Sans" charset="0"/>
              </a:rPr>
              <a:t>S3</a:t>
            </a:r>
            <a:r>
              <a:rPr lang="ko-KR" altLang="en-US" sz="2500">
                <a:solidFill>
                  <a:srgbClr val="000000"/>
                </a:solidFill>
                <a:latin typeface="Noto Sans" charset="0"/>
                <a:ea typeface="Noto Sans" charset="0"/>
                <a:cs typeface="Noto Sans" charset="0"/>
              </a:rPr>
              <a:t>를 이용한 </a:t>
            </a:r>
            <a:r>
              <a:rPr lang="ko-KR" sz="2500">
                <a:solidFill>
                  <a:srgbClr val="000000"/>
                </a:solidFill>
                <a:latin typeface="Noto Sans" charset="0"/>
                <a:ea typeface="Noto Sans" charset="0"/>
                <a:cs typeface="Noto Sans" charset="0"/>
              </a:rPr>
              <a:t>FrontEnd 구성</a:t>
            </a:r>
            <a:endParaRPr lang="ko-KR" altLang="en-US" sz="2500">
              <a:solidFill>
                <a:srgbClr val="000000"/>
              </a:solidFill>
              <a:latin typeface="Noto Sans" charset="0"/>
              <a:ea typeface="Noto Sans" charset="0"/>
              <a:cs typeface="Noto Sans" charset="0"/>
            </a:endParaRPr>
          </a:p>
        </p:txBody>
      </p:sp>
      <p:sp>
        <p:nvSpPr>
          <p:cNvPr id="19" name="Rect 0"/>
          <p:cNvSpPr txBox="1">
            <a:spLocks/>
          </p:cNvSpPr>
          <p:nvPr/>
        </p:nvSpPr>
        <p:spPr>
          <a:xfrm>
            <a:off x="885825" y="1196975"/>
            <a:ext cx="14833600" cy="63881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Static 파일 ( HTML, CSS, JS ) 구성</a:t>
            </a:r>
            <a:endParaRPr lang="ko-KR" altLang="en-US" sz="3600">
              <a:solidFill>
                <a:srgbClr val="000000"/>
              </a:solidFill>
              <a:latin typeface="Noto Sans Bold" charset="0"/>
              <a:ea typeface="Noto Sans Bold" charset="0"/>
              <a:cs typeface="Noto Sans Bold" charset="0"/>
            </a:endParaRPr>
          </a:p>
        </p:txBody>
      </p:sp>
      <p:sp>
        <p:nvSpPr>
          <p:cNvPr id="24" name="Rect 0"/>
          <p:cNvSpPr txBox="1">
            <a:spLocks/>
          </p:cNvSpPr>
          <p:nvPr/>
        </p:nvSpPr>
        <p:spPr>
          <a:xfrm>
            <a:off x="778510" y="8264525"/>
            <a:ext cx="16723995" cy="578485"/>
          </a:xfrm>
          <a:prstGeom prst="rect">
            <a:avLst/>
          </a:prstGeom>
        </p:spPr>
        <p:txBody>
          <a:bodyPr vert="horz" wrap="square" lIns="0" tIns="0" rIns="0" bIns="0" numCol="1" rtlCol="1" anchor="t">
            <a:spAutoFit/>
          </a:bodyPr>
          <a:lstStyle/>
          <a:p>
            <a:pPr marL="0" indent="0" algn="just" latinLnBrk="0">
              <a:lnSpc>
                <a:spcPct val="150000"/>
              </a:lnSpc>
              <a:buFontTx/>
              <a:buNone/>
            </a:pPr>
            <a:endParaRPr lang="ko-KR" altLang="en-US" sz="2500">
              <a:solidFill>
                <a:srgbClr val="000000"/>
              </a:solidFill>
              <a:latin typeface="Noto Sans" charset="0"/>
              <a:ea typeface="Noto Sans" charset="0"/>
              <a:cs typeface="Noto Sans" charset="0"/>
            </a:endParaRPr>
          </a:p>
        </p:txBody>
      </p:sp>
      <p:sp>
        <p:nvSpPr>
          <p:cNvPr id="26" name="도형 2"/>
          <p:cNvSpPr>
            <a:spLocks/>
          </p:cNvSpPr>
          <p:nvPr/>
        </p:nvSpPr>
        <p:spPr>
          <a:xfrm>
            <a:off x="1811655" y="2549525"/>
            <a:ext cx="3611245" cy="391160"/>
          </a:xfrm>
          <a:prstGeom prst="roundRect">
            <a:avLst/>
          </a:prstGeom>
          <a:noFill/>
          <a:ln w="28575" cap="flat" cmpd="sng">
            <a:solidFill>
              <a:schemeClr val="accent4">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hangingPunct="1">
              <a:buFontTx/>
              <a:buNone/>
            </a:pPr>
            <a:r>
              <a:rPr>
                <a:solidFill>
                  <a:schemeClr val="tx1"/>
                </a:solidFill>
              </a:rPr>
              <a:t>create-survey.html</a:t>
            </a:r>
            <a:endParaRPr lang="ko-KR" altLang="en-US">
              <a:solidFill>
                <a:schemeClr val="tx1"/>
              </a:solidFill>
            </a:endParaRPr>
          </a:p>
        </p:txBody>
      </p:sp>
      <p:sp>
        <p:nvSpPr>
          <p:cNvPr id="27" name="도형 3"/>
          <p:cNvSpPr>
            <a:spLocks/>
          </p:cNvSpPr>
          <p:nvPr/>
        </p:nvSpPr>
        <p:spPr>
          <a:xfrm>
            <a:off x="1829435" y="3211830"/>
            <a:ext cx="3593465" cy="4989830"/>
          </a:xfrm>
          <a:prstGeom prst="roundRect">
            <a:avLst/>
          </a:prstGeom>
          <a:noFill/>
          <a:ln w="28575" cap="flat" cmpd="sng">
            <a:solidFill>
              <a:schemeClr val="bg2">
                <a:lumMod val="50000"/>
                <a:lumOff val="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254000" indent="-254000" algn="l" latinLnBrk="0" hangingPunct="1">
              <a:lnSpc>
                <a:spcPct val="150000"/>
              </a:lnSpc>
              <a:buFont typeface="Wingdings"/>
              <a:buChar char=""/>
            </a:pPr>
            <a:r>
              <a:rPr lang="ko-KR">
                <a:solidFill>
                  <a:schemeClr val="tx1"/>
                </a:solidFill>
              </a:rPr>
              <a:t>Index.html</a:t>
            </a:r>
            <a:endParaRPr lang="ko-KR" altLang="en-US">
              <a:solidFill>
                <a:schemeClr val="tx1"/>
              </a:solidFill>
            </a:endParaRPr>
          </a:p>
          <a:p>
            <a:pPr marL="254000" indent="-254000" algn="l" latinLnBrk="0" hangingPunct="1">
              <a:lnSpc>
                <a:spcPct val="150000"/>
              </a:lnSpc>
              <a:buFont typeface="Wingdings"/>
              <a:buChar char=""/>
            </a:pPr>
            <a:r>
              <a:rPr lang="ko-KR">
                <a:solidFill>
                  <a:schemeClr val="tx1"/>
                </a:solidFill>
              </a:rPr>
              <a:t>설문조사 작성 페이지</a:t>
            </a:r>
            <a:endParaRPr lang="ko-KR" altLang="en-US">
              <a:solidFill>
                <a:schemeClr val="tx1"/>
              </a:solidFill>
            </a:endParaRPr>
          </a:p>
          <a:p>
            <a:pPr marL="254000" indent="-254000" algn="l" latinLnBrk="0" hangingPunct="1">
              <a:lnSpc>
                <a:spcPct val="150000"/>
              </a:lnSpc>
              <a:buFont typeface="Wingdings"/>
              <a:buChar char=""/>
            </a:pPr>
            <a:r>
              <a:rPr lang="ko-KR">
                <a:solidFill>
                  <a:schemeClr val="tx1"/>
                </a:solidFill>
              </a:rPr>
              <a:t>사용자가 설문조사의 제목과 설명을 입력하고 여러 질문과 선택지를 추가할 수 있습니다.</a:t>
            </a:r>
            <a:endParaRPr lang="ko-KR" altLang="en-US">
              <a:solidFill>
                <a:schemeClr val="tx1"/>
              </a:solidFill>
            </a:endParaRPr>
          </a:p>
          <a:p>
            <a:pPr marL="254000" indent="-254000" algn="l" latinLnBrk="0" hangingPunct="1">
              <a:lnSpc>
                <a:spcPct val="150000"/>
              </a:lnSpc>
              <a:buFont typeface="Wingdings"/>
              <a:buChar char=""/>
            </a:pPr>
            <a:r>
              <a:rPr lang="ko-KR">
                <a:solidFill>
                  <a:schemeClr val="tx1"/>
                </a:solidFill>
              </a:rPr>
              <a:t>각 질문에 4개의 선택지를 선택할 수 있고 추가 질문을 생성 가능하다.</a:t>
            </a:r>
            <a:endParaRPr lang="ko-KR" altLang="en-US">
              <a:solidFill>
                <a:schemeClr val="tx1"/>
              </a:solidFill>
            </a:endParaRPr>
          </a:p>
          <a:p>
            <a:pPr marL="254000" indent="-254000" algn="l" latinLnBrk="0" hangingPunct="1">
              <a:lnSpc>
                <a:spcPct val="150000"/>
              </a:lnSpc>
              <a:buFont typeface="Wingdings"/>
              <a:buChar char=""/>
            </a:pPr>
            <a:r>
              <a:rPr lang="ko-KR">
                <a:solidFill>
                  <a:schemeClr val="tx1"/>
                </a:solidFill>
              </a:rPr>
              <a:t>설문조사를 작성하면 DynamoDB에 저장합니다. </a:t>
            </a:r>
            <a:endParaRPr lang="ko-KR" altLang="en-US">
              <a:solidFill>
                <a:schemeClr val="tx1"/>
              </a:solidFill>
            </a:endParaRPr>
          </a:p>
        </p:txBody>
      </p:sp>
      <p:sp>
        <p:nvSpPr>
          <p:cNvPr id="28" name="도형 8"/>
          <p:cNvSpPr>
            <a:spLocks/>
          </p:cNvSpPr>
          <p:nvPr/>
        </p:nvSpPr>
        <p:spPr>
          <a:xfrm>
            <a:off x="7023735" y="2553970"/>
            <a:ext cx="3611245" cy="391160"/>
          </a:xfrm>
          <a:prstGeom prst="roundRect">
            <a:avLst/>
          </a:prstGeom>
          <a:noFill/>
          <a:ln w="28575" cap="flat" cmpd="sng">
            <a:solidFill>
              <a:schemeClr val="accent6">
                <a:lumMod val="40000"/>
                <a:lumOff val="6000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hangingPunct="1">
              <a:buFontTx/>
              <a:buNone/>
            </a:pPr>
            <a:r>
              <a:rPr>
                <a:solidFill>
                  <a:schemeClr val="tx1"/>
                </a:solidFill>
              </a:rPr>
              <a:t>start-survey.html</a:t>
            </a:r>
            <a:endParaRPr lang="ko-KR" altLang="en-US">
              <a:solidFill>
                <a:schemeClr val="tx1"/>
              </a:solidFill>
            </a:endParaRPr>
          </a:p>
        </p:txBody>
      </p:sp>
      <p:sp>
        <p:nvSpPr>
          <p:cNvPr id="29" name="도형 9"/>
          <p:cNvSpPr>
            <a:spLocks/>
          </p:cNvSpPr>
          <p:nvPr/>
        </p:nvSpPr>
        <p:spPr>
          <a:xfrm>
            <a:off x="7054850" y="3216275"/>
            <a:ext cx="3580130" cy="4989830"/>
          </a:xfrm>
          <a:prstGeom prst="roundRect">
            <a:avLst/>
          </a:prstGeom>
          <a:noFill/>
          <a:ln w="28575" cap="flat" cmpd="sng">
            <a:solidFill>
              <a:schemeClr val="bg2">
                <a:lumMod val="50000"/>
                <a:lumOff val="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254000" indent="-254000" algn="l" latinLnBrk="0" hangingPunct="1">
              <a:lnSpc>
                <a:spcPct val="150000"/>
              </a:lnSpc>
              <a:buFont typeface="Wingdings"/>
              <a:buChar char=""/>
            </a:pPr>
            <a:r>
              <a:rPr lang="ko-KR">
                <a:solidFill>
                  <a:schemeClr val="tx1"/>
                </a:solidFill>
              </a:rPr>
              <a:t>사용자가 사용할 수 있는 설문조사의 목록을 보여주는 페이지입니다.</a:t>
            </a:r>
            <a:endParaRPr lang="ko-KR" altLang="en-US">
              <a:solidFill>
                <a:schemeClr val="tx1"/>
              </a:solidFill>
            </a:endParaRPr>
          </a:p>
          <a:p>
            <a:pPr marL="254000" indent="-254000" algn="l" latinLnBrk="0" hangingPunct="1">
              <a:lnSpc>
                <a:spcPct val="150000"/>
              </a:lnSpc>
              <a:buFont typeface="Wingdings"/>
              <a:buChar char=""/>
            </a:pPr>
            <a:r>
              <a:rPr lang="ko-KR">
                <a:solidFill>
                  <a:schemeClr val="tx1"/>
                </a:solidFill>
              </a:rPr>
              <a:t>설문조사의 제목과 설명을 표시할 수 있습니다.</a:t>
            </a:r>
            <a:endParaRPr lang="ko-KR" altLang="en-US">
              <a:solidFill>
                <a:schemeClr val="tx1"/>
              </a:solidFill>
            </a:endParaRPr>
          </a:p>
          <a:p>
            <a:pPr marL="254000" indent="-254000" algn="l" latinLnBrk="0" hangingPunct="1">
              <a:lnSpc>
                <a:spcPct val="150000"/>
              </a:lnSpc>
              <a:buFont typeface="Wingdings"/>
              <a:buChar char=""/>
            </a:pPr>
            <a:r>
              <a:rPr lang="ko-KR">
                <a:solidFill>
                  <a:schemeClr val="tx1"/>
                </a:solidFill>
              </a:rPr>
              <a:t>설문조사를 시작 가능</a:t>
            </a:r>
            <a:endParaRPr lang="ko-KR" altLang="en-US">
              <a:solidFill>
                <a:schemeClr val="tx1"/>
              </a:solidFill>
            </a:endParaRPr>
          </a:p>
          <a:p>
            <a:pPr marL="254000" indent="-254000" algn="l" latinLnBrk="0" hangingPunct="1">
              <a:lnSpc>
                <a:spcPct val="150000"/>
              </a:lnSpc>
              <a:buFont typeface="Wingdings"/>
              <a:buChar char=""/>
            </a:pPr>
            <a:r>
              <a:rPr lang="ko-KR">
                <a:solidFill>
                  <a:schemeClr val="tx1"/>
                </a:solidFill>
              </a:rPr>
              <a:t>설문조사 데이터를 DynamoDB에서 동적으로 받아와 리스트를 구성</a:t>
            </a:r>
            <a:endParaRPr lang="ko-KR" altLang="en-US">
              <a:solidFill>
                <a:schemeClr val="tx1"/>
              </a:solidFill>
            </a:endParaRPr>
          </a:p>
        </p:txBody>
      </p:sp>
      <p:sp>
        <p:nvSpPr>
          <p:cNvPr id="6" name="Rect 0">
            <a:extLst>
              <a:ext uri="{FF2B5EF4-FFF2-40B4-BE49-F238E27FC236}">
                <a16:creationId xmlns:a16="http://schemas.microsoft.com/office/drawing/2014/main" id="{3849BD58-B7A2-2872-CA4A-568AF6616FD6}"/>
              </a:ext>
            </a:extLst>
          </p:cNvPr>
          <p:cNvSpPr>
            <a:spLocks/>
          </p:cNvSpPr>
          <p:nvPr/>
        </p:nvSpPr>
        <p:spPr>
          <a:xfrm>
            <a:off x="12235815" y="2553970"/>
            <a:ext cx="3611245" cy="391160"/>
          </a:xfrm>
          <a:prstGeom prst="roundRect">
            <a:avLst/>
          </a:prstGeom>
          <a:noFill/>
          <a:ln w="28575" cap="flat" cmpd="sng">
            <a:solidFill>
              <a:schemeClr val="accent6">
                <a:lumMod val="40000"/>
                <a:lumOff val="6000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hangingPunct="1">
              <a:buFontTx/>
              <a:buNone/>
            </a:pPr>
            <a:r>
              <a:rPr>
                <a:solidFill>
                  <a:schemeClr val="tx1"/>
                </a:solidFill>
              </a:rPr>
              <a:t>take-survey.html</a:t>
            </a:r>
            <a:endParaRPr lang="ko-KR" altLang="en-US">
              <a:solidFill>
                <a:schemeClr val="tx1"/>
              </a:solidFill>
            </a:endParaRPr>
          </a:p>
        </p:txBody>
      </p:sp>
      <p:sp>
        <p:nvSpPr>
          <p:cNvPr id="7" name="Rect 0">
            <a:extLst>
              <a:ext uri="{FF2B5EF4-FFF2-40B4-BE49-F238E27FC236}">
                <a16:creationId xmlns:a16="http://schemas.microsoft.com/office/drawing/2014/main" id="{28745A35-B0D3-EE88-E7C3-14B0B3E5786E}"/>
              </a:ext>
            </a:extLst>
          </p:cNvPr>
          <p:cNvSpPr>
            <a:spLocks/>
          </p:cNvSpPr>
          <p:nvPr/>
        </p:nvSpPr>
        <p:spPr>
          <a:xfrm>
            <a:off x="12240260" y="3216275"/>
            <a:ext cx="3593465" cy="4989830"/>
          </a:xfrm>
          <a:prstGeom prst="roundRect">
            <a:avLst/>
          </a:prstGeom>
          <a:noFill/>
          <a:ln w="28575" cap="flat" cmpd="sng">
            <a:solidFill>
              <a:schemeClr val="bg2">
                <a:lumMod val="50000"/>
                <a:lumOff val="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254000" indent="-254000" algn="l" latinLnBrk="0" hangingPunct="1">
              <a:lnSpc>
                <a:spcPct val="140000"/>
              </a:lnSpc>
              <a:buFont typeface="Wingdings"/>
              <a:buChar char=""/>
            </a:pPr>
            <a:r>
              <a:rPr>
                <a:solidFill>
                  <a:schemeClr val="tx1"/>
                </a:solidFill>
              </a:rPr>
              <a:t>설문조사를 실제로 진행하는 페이지입니다.</a:t>
            </a:r>
            <a:endParaRPr lang="ko-KR" altLang="en-US">
              <a:solidFill>
                <a:schemeClr val="tx1"/>
              </a:solidFill>
            </a:endParaRPr>
          </a:p>
          <a:p>
            <a:pPr marL="254000" indent="-254000" algn="l" latinLnBrk="0" hangingPunct="1">
              <a:lnSpc>
                <a:spcPct val="140000"/>
              </a:lnSpc>
              <a:buFont typeface="Wingdings"/>
              <a:buChar char=""/>
            </a:pPr>
            <a:r>
              <a:rPr>
                <a:solidFill>
                  <a:schemeClr val="tx1"/>
                </a:solidFill>
              </a:rPr>
              <a:t>사용자가 설문조사 링크를 통해 접속하면, 설문조사의 질문이 동적으로 로드되어 사용자가 응답</a:t>
            </a:r>
            <a:r>
              <a:rPr lang="ko-KR">
                <a:solidFill>
                  <a:schemeClr val="tx1"/>
                </a:solidFill>
              </a:rPr>
              <a:t>합니다.</a:t>
            </a:r>
            <a:endParaRPr lang="ko-KR" altLang="en-US">
              <a:solidFill>
                <a:schemeClr val="tx1"/>
              </a:solidFill>
            </a:endParaRPr>
          </a:p>
          <a:p>
            <a:pPr marL="254000" indent="-254000" algn="l" latinLnBrk="0" hangingPunct="1">
              <a:lnSpc>
                <a:spcPct val="140000"/>
              </a:lnSpc>
              <a:buFont typeface="Wingdings"/>
              <a:buChar char=""/>
            </a:pPr>
            <a:r>
              <a:rPr>
                <a:solidFill>
                  <a:schemeClr val="tx1"/>
                </a:solidFill>
              </a:rPr>
              <a:t>설문 응답을 완료한 후에는 'Submit Survey' 버튼을 통해 서버에 제출할 수 있습니다</a:t>
            </a:r>
            <a:endParaRPr lang="ko-KR" altLang="en-US">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6676390" cy="58166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2</a:t>
            </a:r>
            <a:r>
              <a:rPr lang="en-US" sz="4500">
                <a:solidFill>
                  <a:srgbClr val="000000"/>
                </a:solidFill>
                <a:latin typeface="Noto Sans Bold" charset="0"/>
                <a:ea typeface="Noto Sans Bold" charset="0"/>
                <a:cs typeface="Noto Sans Bold" charset="0"/>
              </a:rPr>
              <a:t>. F</a:t>
            </a:r>
            <a:r>
              <a:rPr lang="ko-KR" sz="3755">
                <a:solidFill>
                  <a:srgbClr val="292929"/>
                </a:solidFill>
                <a:latin typeface="Noto Sans Bold" charset="0"/>
                <a:ea typeface="Noto Sans Bold" charset="0"/>
                <a:cs typeface="Noto Sans Bold" charset="0"/>
              </a:rPr>
              <a:t>rontend, </a:t>
            </a:r>
            <a:r>
              <a:rPr lang="en-US" altLang="ko-KR" sz="3755">
                <a:solidFill>
                  <a:srgbClr val="292929"/>
                </a:solidFill>
                <a:latin typeface="Noto Sans Bold" charset="0"/>
                <a:ea typeface="Noto Sans Bold" charset="0"/>
                <a:cs typeface="Noto Sans Bold" charset="0"/>
              </a:rPr>
              <a:t>B</a:t>
            </a:r>
            <a:r>
              <a:rPr lang="ko-KR" sz="3755">
                <a:solidFill>
                  <a:srgbClr val="292929"/>
                </a:solidFill>
                <a:latin typeface="Noto Sans Bold" charset="0"/>
                <a:ea typeface="Noto Sans Bold" charset="0"/>
                <a:cs typeface="Noto Sans Bold" charset="0"/>
              </a:rPr>
              <a:t>ackend 구성</a:t>
            </a:r>
            <a:endParaRPr lang="ko-KR" altLang="en-US" sz="3755">
              <a:solidFill>
                <a:srgbClr val="292929"/>
              </a:solidFill>
              <a:latin typeface="Noto Sans Bold" charset="0"/>
              <a:ea typeface="Noto Sans Bold" charset="0"/>
              <a:cs typeface="Noto Sans Bold" charset="0"/>
            </a:endParaRPr>
          </a:p>
        </p:txBody>
      </p:sp>
      <p:sp>
        <p:nvSpPr>
          <p:cNvPr id="18" name="Rect 0"/>
          <p:cNvSpPr txBox="1">
            <a:spLocks/>
          </p:cNvSpPr>
          <p:nvPr/>
        </p:nvSpPr>
        <p:spPr>
          <a:xfrm>
            <a:off x="7117080" y="421640"/>
            <a:ext cx="5801360" cy="318135"/>
          </a:xfrm>
          <a:prstGeom prst="rect">
            <a:avLst/>
          </a:prstGeom>
        </p:spPr>
        <p:txBody>
          <a:bodyPr wrap="square" lIns="0" tIns="0" rIns="0" bIns="0" numCol="1" rtlCol="1" vert="horz"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시스템 개요</a:t>
            </a:r>
            <a:endParaRPr lang="ko-KR" altLang="en-US" sz="2500">
              <a:solidFill>
                <a:srgbClr val="000000"/>
              </a:solidFill>
              <a:latin typeface="Noto Sans" charset="0"/>
              <a:ea typeface="Noto Sans" charset="0"/>
              <a:cs typeface="Noto Sans" charset="0"/>
            </a:endParaRPr>
          </a:p>
        </p:txBody>
      </p:sp>
      <p:pic>
        <p:nvPicPr>
          <p:cNvPr id="19" name="그림 9"/>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966470" y="1516380"/>
            <a:ext cx="6617335" cy="6751955"/>
          </a:xfrm>
          <a:prstGeom prst="rect">
            <a:avLst/>
          </a:prstGeom>
          <a:noFill/>
          <a:ln w="9525" cap="flat" cmpd="sng">
            <a:solidFill>
              <a:schemeClr val="tx1">
                <a:alpha val="100000"/>
              </a:schemeClr>
            </a:solidFill>
            <a:prstDash val="solid"/>
            <a:round/>
          </a:ln>
        </p:spPr>
      </p:pic>
      <p:sp>
        <p:nvSpPr>
          <p:cNvPr id="20" name="도형 15"/>
          <p:cNvSpPr>
            <a:spLocks/>
          </p:cNvSpPr>
          <p:nvPr/>
        </p:nvSpPr>
        <p:spPr>
          <a:xfrm>
            <a:off x="8359775" y="4630420"/>
            <a:ext cx="995045" cy="51117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hangingPunct="1">
              <a:buFontTx/>
              <a:buNone/>
            </a:pPr>
            <a:endParaRPr lang="ko-KR" altLang="en-US" sz="1800">
              <a:latin typeface="맑은 고딕" charset="0"/>
              <a:ea typeface="맑은 고딕" charset="0"/>
            </a:endParaRPr>
          </a:p>
        </p:txBody>
      </p:sp>
      <p:pic>
        <p:nvPicPr>
          <p:cNvPr id="21" name="그림 17"/>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10023475" y="1507490"/>
            <a:ext cx="7054215" cy="6761480"/>
          </a:xfrm>
          <a:prstGeom prst="rect">
            <a:avLst/>
          </a:prstGeom>
          <a:noFill/>
          <a:ln w="9525" cap="flat" cmpd="sng">
            <a:solidFill>
              <a:schemeClr val="tx1">
                <a:alpha val="100000"/>
              </a:schemeClr>
            </a:solidFill>
            <a:prstDash val="solid"/>
            <a:round/>
          </a:ln>
        </p:spPr>
      </p:pic>
      <p:sp>
        <p:nvSpPr>
          <p:cNvPr id="22" name="텍스트 상자 20"/>
          <p:cNvSpPr txBox="1">
            <a:spLocks/>
          </p:cNvSpPr>
          <p:nvPr/>
        </p:nvSpPr>
        <p:spPr>
          <a:xfrm>
            <a:off x="1019810" y="8935720"/>
            <a:ext cx="14657070" cy="318135"/>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이 시스템은 AWS의 다양한 서비스를 활용하여 설문조사 데이터를 저장하고 조회하는 기능을 제공</a:t>
            </a:r>
            <a:endParaRPr lang="ko-KR" altLang="en-US" sz="2500">
              <a:solidFill>
                <a:srgbClr val="000000"/>
              </a:solidFill>
              <a:latin typeface="Noto Sans" charset="0"/>
              <a:ea typeface="Noto Sans" charset="0"/>
              <a:cs typeface="Noto Sans"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6677025" cy="573405"/>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2</a:t>
            </a:r>
            <a:r>
              <a:rPr lang="en-US" sz="4500">
                <a:solidFill>
                  <a:srgbClr val="000000"/>
                </a:solidFill>
                <a:latin typeface="Noto Sans Bold" charset="0"/>
                <a:ea typeface="Noto Sans Bold" charset="0"/>
                <a:cs typeface="Noto Sans Bold" charset="0"/>
              </a:rPr>
              <a:t>. </a:t>
            </a:r>
            <a:r>
              <a:rPr lang="ko-KR" sz="3755">
                <a:solidFill>
                  <a:srgbClr val="292929"/>
                </a:solidFill>
                <a:latin typeface="Noto Sans Bold" charset="0"/>
                <a:ea typeface="Noto Sans Bold" charset="0"/>
                <a:cs typeface="Noto Sans Bold" charset="0"/>
              </a:rPr>
              <a:t>FrontEnd, BackEnd 구성</a:t>
            </a:r>
            <a:endParaRPr lang="ko-KR" altLang="en-US" sz="3755">
              <a:solidFill>
                <a:srgbClr val="292929"/>
              </a:solidFill>
              <a:latin typeface="Noto Sans Bold" charset="0"/>
              <a:ea typeface="Noto Sans Bold" charset="0"/>
              <a:cs typeface="Noto Sans Bold" charset="0"/>
            </a:endParaRPr>
          </a:p>
        </p:txBody>
      </p:sp>
      <p:sp>
        <p:nvSpPr>
          <p:cNvPr id="18" name="Rect 0"/>
          <p:cNvSpPr txBox="1">
            <a:spLocks/>
          </p:cNvSpPr>
          <p:nvPr/>
        </p:nvSpPr>
        <p:spPr>
          <a:xfrm>
            <a:off x="7117080" y="421640"/>
            <a:ext cx="6694805" cy="319405"/>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FrontEnd 구성 - S3 ( Simple Storage Service )</a:t>
            </a:r>
            <a:endParaRPr lang="ko-KR" altLang="en-US" sz="2500">
              <a:solidFill>
                <a:srgbClr val="000000"/>
              </a:solidFill>
              <a:latin typeface="Noto Sans" charset="0"/>
              <a:ea typeface="Noto Sans" charset="0"/>
              <a:cs typeface="Noto Sans" charset="0"/>
            </a:endParaRPr>
          </a:p>
        </p:txBody>
      </p:sp>
      <p:sp>
        <p:nvSpPr>
          <p:cNvPr id="24" name="Rect 0"/>
          <p:cNvSpPr txBox="1">
            <a:spLocks/>
          </p:cNvSpPr>
          <p:nvPr/>
        </p:nvSpPr>
        <p:spPr>
          <a:xfrm>
            <a:off x="778510" y="8264525"/>
            <a:ext cx="16723995" cy="578485"/>
          </a:xfrm>
          <a:prstGeom prst="rect">
            <a:avLst/>
          </a:prstGeom>
        </p:spPr>
        <p:txBody>
          <a:bodyPr vert="horz" wrap="square" lIns="0" tIns="0" rIns="0" bIns="0" numCol="1" rtlCol="1" anchor="t">
            <a:spAutoFit/>
          </a:bodyPr>
          <a:lstStyle/>
          <a:p>
            <a:pPr marL="0" indent="0" algn="just" latinLnBrk="0">
              <a:lnSpc>
                <a:spcPct val="150000"/>
              </a:lnSpc>
              <a:buFontTx/>
              <a:buNone/>
            </a:pPr>
            <a:endParaRPr lang="ko-KR" altLang="en-US" sz="2500">
              <a:solidFill>
                <a:srgbClr val="000000"/>
              </a:solidFill>
              <a:latin typeface="Noto Sans" charset="0"/>
              <a:ea typeface="Noto Sans" charset="0"/>
              <a:cs typeface="Noto Sans" charset="0"/>
            </a:endParaRPr>
          </a:p>
        </p:txBody>
      </p:sp>
      <p:sp>
        <p:nvSpPr>
          <p:cNvPr id="30" name="Rect 0"/>
          <p:cNvSpPr>
            <a:spLocks/>
          </p:cNvSpPr>
          <p:nvPr/>
        </p:nvSpPr>
        <p:spPr>
          <a:xfrm>
            <a:off x="13025755" y="2550795"/>
            <a:ext cx="3611245" cy="391160"/>
          </a:xfrm>
          <a:prstGeom prst="roundRect">
            <a:avLst/>
          </a:prstGeom>
          <a:noFill/>
          <a:ln w="28575" cap="flat" cmpd="sng">
            <a:solidFill>
              <a:schemeClr val="accent6">
                <a:lumMod val="40000"/>
                <a:lumOff val="6000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hangingPunct="1">
              <a:buFontTx/>
              <a:buNone/>
            </a:pPr>
            <a:r>
              <a:rPr>
                <a:solidFill>
                  <a:schemeClr val="tx1"/>
                </a:solidFill>
              </a:rPr>
              <a:t>view-survey.html</a:t>
            </a:r>
            <a:endParaRPr lang="ko-KR" altLang="en-US">
              <a:solidFill>
                <a:schemeClr val="tx1"/>
              </a:solidFill>
            </a:endParaRPr>
          </a:p>
        </p:txBody>
      </p:sp>
      <p:sp>
        <p:nvSpPr>
          <p:cNvPr id="31" name="Rect 0"/>
          <p:cNvSpPr>
            <a:spLocks/>
          </p:cNvSpPr>
          <p:nvPr/>
        </p:nvSpPr>
        <p:spPr>
          <a:xfrm>
            <a:off x="13030200" y="3145790"/>
            <a:ext cx="3580130" cy="4989830"/>
          </a:xfrm>
          <a:prstGeom prst="roundRect">
            <a:avLst/>
          </a:prstGeom>
          <a:noFill/>
          <a:ln w="28575" cap="flat" cmpd="sng">
            <a:solidFill>
              <a:schemeClr val="bg2">
                <a:lumMod val="50000"/>
                <a:lumOff val="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254000" indent="-254000" algn="l" latinLnBrk="0" hangingPunct="1">
              <a:lnSpc>
                <a:spcPct val="140000"/>
              </a:lnSpc>
              <a:buFont typeface="Wingdings"/>
              <a:buChar char=""/>
            </a:pPr>
            <a:r>
              <a:rPr>
                <a:solidFill>
                  <a:schemeClr val="tx1"/>
                </a:solidFill>
              </a:rPr>
              <a:t>특정 설문조사의 결과를 보여주는 페이지입니다.</a:t>
            </a:r>
            <a:endParaRPr lang="ko-KR" altLang="en-US">
              <a:solidFill>
                <a:schemeClr val="tx1"/>
              </a:solidFill>
            </a:endParaRPr>
          </a:p>
          <a:p>
            <a:pPr marL="254000" indent="-254000" algn="l" latinLnBrk="0" hangingPunct="1">
              <a:lnSpc>
                <a:spcPct val="140000"/>
              </a:lnSpc>
              <a:buFont typeface="Wingdings"/>
              <a:buChar char=""/>
            </a:pPr>
            <a:r>
              <a:rPr>
                <a:solidFill>
                  <a:schemeClr val="tx1"/>
                </a:solidFill>
              </a:rPr>
              <a:t>설문조사 ID를 통해 해당 설문조사의 응답 결과를 서버에서 받아와 화면에 표시합니다. </a:t>
            </a:r>
            <a:endParaRPr lang="ko-KR" altLang="en-US">
              <a:solidFill>
                <a:schemeClr val="tx1"/>
              </a:solidFill>
            </a:endParaRPr>
          </a:p>
          <a:p>
            <a:pPr marL="254000" indent="-254000" algn="l" latinLnBrk="0" hangingPunct="1">
              <a:lnSpc>
                <a:spcPct val="140000"/>
              </a:lnSpc>
              <a:buFont typeface="Wingdings"/>
              <a:buChar char=""/>
            </a:pPr>
            <a:r>
              <a:rPr>
                <a:solidFill>
                  <a:schemeClr val="tx1"/>
                </a:solidFill>
              </a:rPr>
              <a:t>응답은 각 질문에 대한 사용자의 답변 형태로 보여지며, 모든 응답을 확인할 수 있습니다.​</a:t>
            </a:r>
            <a:endParaRPr lang="ko-KR" altLang="en-US">
              <a:solidFill>
                <a:schemeClr val="tx1"/>
              </a:solidFill>
            </a:endParaRPr>
          </a:p>
        </p:txBody>
      </p:sp>
      <p:sp>
        <p:nvSpPr>
          <p:cNvPr id="32" name="텍스트 상자 2386"/>
          <p:cNvSpPr txBox="1">
            <a:spLocks/>
          </p:cNvSpPr>
          <p:nvPr/>
        </p:nvSpPr>
        <p:spPr>
          <a:xfrm>
            <a:off x="885825" y="1196975"/>
            <a:ext cx="14833600" cy="63881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Static 파일 ( HTML, CSS, JS ) 구성</a:t>
            </a:r>
            <a:endParaRPr lang="ko-KR" altLang="en-US" sz="3600">
              <a:solidFill>
                <a:srgbClr val="000000"/>
              </a:solidFill>
              <a:latin typeface="Noto Sans Bold" charset="0"/>
              <a:ea typeface="Noto Sans Bold" charset="0"/>
              <a:cs typeface="Noto Sans Bold" charset="0"/>
            </a:endParaRPr>
          </a:p>
        </p:txBody>
      </p:sp>
      <p:pic>
        <p:nvPicPr>
          <p:cNvPr id="4" name="그림 262">
            <a:extLst>
              <a:ext uri="{FF2B5EF4-FFF2-40B4-BE49-F238E27FC236}">
                <a16:creationId xmlns:a16="http://schemas.microsoft.com/office/drawing/2014/main" id="{4913D3EB-D183-E7E1-6728-0A114CBF0959}"/>
              </a:ext>
            </a:extLst>
          </p:cNvPr>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5486400" y="2200910"/>
            <a:ext cx="6410960" cy="3435350"/>
          </a:xfrm>
          <a:prstGeom prst="rect">
            <a:avLst/>
          </a:prstGeom>
          <a:noFill/>
          <a:ln w="9525" cap="flat" cmpd="sng">
            <a:solidFill>
              <a:schemeClr val="tx1">
                <a:alpha val="100000"/>
              </a:schemeClr>
            </a:solidFill>
            <a:prstDash val="solid"/>
            <a:round/>
          </a:ln>
        </p:spPr>
      </p:pic>
      <p:pic>
        <p:nvPicPr>
          <p:cNvPr id="5" name="Picture ">
            <a:extLst>
              <a:ext uri="{FF2B5EF4-FFF2-40B4-BE49-F238E27FC236}">
                <a16:creationId xmlns:a16="http://schemas.microsoft.com/office/drawing/2014/main" id="{5514059A-E0A3-98D8-19B7-2B185306F36E}"/>
              </a:ext>
            </a:extLst>
          </p:cNvPr>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5486400" y="5839460"/>
            <a:ext cx="6410960" cy="3144520"/>
          </a:xfrm>
          <a:prstGeom prst="rect">
            <a:avLst/>
          </a:prstGeom>
          <a:noFill/>
          <a:ln w="9525" cap="flat" cmpd="sng">
            <a:solidFill>
              <a:srgbClr val="000000">
                <a:alpha val="100000"/>
              </a:srgbClr>
            </a:solidFill>
            <a:prstDash val="solid"/>
            <a:round/>
          </a:ln>
        </p:spPr>
      </p:pic>
      <p:sp>
        <p:nvSpPr>
          <p:cNvPr id="6" name="도형 10">
            <a:extLst>
              <a:ext uri="{FF2B5EF4-FFF2-40B4-BE49-F238E27FC236}">
                <a16:creationId xmlns:a16="http://schemas.microsoft.com/office/drawing/2014/main" id="{A3FDE2C2-0A8E-3A8A-4B6E-497C3FDB2D6B}"/>
              </a:ext>
            </a:extLst>
          </p:cNvPr>
          <p:cNvSpPr>
            <a:spLocks/>
          </p:cNvSpPr>
          <p:nvPr/>
        </p:nvSpPr>
        <p:spPr>
          <a:xfrm>
            <a:off x="760730" y="2483485"/>
            <a:ext cx="3611245" cy="391160"/>
          </a:xfrm>
          <a:prstGeom prst="roundRect">
            <a:avLst/>
          </a:prstGeom>
          <a:noFill/>
          <a:ln w="28575" cap="flat" cmpd="sng">
            <a:solidFill>
              <a:schemeClr val="accent6">
                <a:lumMod val="40000"/>
                <a:lumOff val="6000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hangingPunct="1">
              <a:buFontTx/>
              <a:buNone/>
            </a:pPr>
            <a:r>
              <a:rPr>
                <a:solidFill>
                  <a:schemeClr val="tx1"/>
                </a:solidFill>
              </a:rPr>
              <a:t>list-survey.html</a:t>
            </a:r>
            <a:endParaRPr lang="ko-KR" altLang="en-US">
              <a:solidFill>
                <a:schemeClr val="tx1"/>
              </a:solidFill>
            </a:endParaRPr>
          </a:p>
        </p:txBody>
      </p:sp>
      <p:sp>
        <p:nvSpPr>
          <p:cNvPr id="7" name="도형 11">
            <a:extLst>
              <a:ext uri="{FF2B5EF4-FFF2-40B4-BE49-F238E27FC236}">
                <a16:creationId xmlns:a16="http://schemas.microsoft.com/office/drawing/2014/main" id="{5F74DB29-9440-D6E7-8FBE-B8CFBB6D73BF}"/>
              </a:ext>
            </a:extLst>
          </p:cNvPr>
          <p:cNvSpPr>
            <a:spLocks/>
          </p:cNvSpPr>
          <p:nvPr/>
        </p:nvSpPr>
        <p:spPr>
          <a:xfrm>
            <a:off x="778510" y="3145790"/>
            <a:ext cx="3580130" cy="4989830"/>
          </a:xfrm>
          <a:prstGeom prst="roundRect">
            <a:avLst/>
          </a:prstGeom>
          <a:noFill/>
          <a:ln w="28575" cap="flat" cmpd="sng">
            <a:solidFill>
              <a:schemeClr val="bg2">
                <a:lumMod val="50000"/>
                <a:lumOff val="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254000" indent="-254000" algn="l" latinLnBrk="0" hangingPunct="1">
              <a:lnSpc>
                <a:spcPct val="140000"/>
              </a:lnSpc>
              <a:buFont typeface="Wingdings"/>
              <a:buChar char=""/>
            </a:pPr>
            <a:r>
              <a:rPr lang="ko-KR">
                <a:solidFill>
                  <a:schemeClr val="tx1"/>
                </a:solidFill>
              </a:rPr>
              <a:t>생성된 설문조사의 결과를 볼 수 있는 페이지입니다.</a:t>
            </a:r>
            <a:endParaRPr lang="ko-KR" altLang="en-US">
              <a:solidFill>
                <a:schemeClr val="tx1"/>
              </a:solidFill>
            </a:endParaRPr>
          </a:p>
          <a:p>
            <a:pPr marL="254000" indent="-254000" algn="l" latinLnBrk="0" hangingPunct="1">
              <a:lnSpc>
                <a:spcPct val="140000"/>
              </a:lnSpc>
              <a:buFont typeface="Wingdings"/>
              <a:buChar char=""/>
            </a:pPr>
            <a:r>
              <a:rPr>
                <a:solidFill>
                  <a:schemeClr val="tx1"/>
                </a:solidFill>
              </a:rPr>
              <a:t>사용자는 각 설문조사의 결과를 확인할 수 있</a:t>
            </a:r>
            <a:r>
              <a:rPr lang="ko-KR">
                <a:solidFill>
                  <a:schemeClr val="tx1"/>
                </a:solidFill>
              </a:rPr>
              <a:t>습니</a:t>
            </a:r>
            <a:r>
              <a:rPr>
                <a:solidFill>
                  <a:schemeClr val="tx1"/>
                </a:solidFill>
              </a:rPr>
              <a:t>다.</a:t>
            </a:r>
            <a:endParaRPr lang="ko-KR" altLang="en-US">
              <a:solidFill>
                <a:schemeClr val="tx1"/>
              </a:solidFill>
            </a:endParaRPr>
          </a:p>
          <a:p>
            <a:pPr marL="254000" indent="-254000" algn="l" latinLnBrk="0" hangingPunct="1">
              <a:lnSpc>
                <a:spcPct val="140000"/>
              </a:lnSpc>
              <a:buFont typeface="Wingdings"/>
              <a:buChar char=""/>
            </a:pPr>
            <a:r>
              <a:rPr>
                <a:solidFill>
                  <a:schemeClr val="tx1"/>
                </a:solidFill>
              </a:rPr>
              <a:t>‘View Results' 버튼을 통해 특정 설문조사의 결과 페이지로 이동합니다.</a:t>
            </a:r>
            <a:endParaRPr lang="ko-KR" altLang="en-US">
              <a:solidFill>
                <a:schemeClr val="tx1"/>
              </a:solidFill>
            </a:endParaRPr>
          </a:p>
          <a:p>
            <a:pPr marL="254000" indent="-254000" algn="l" latinLnBrk="0" hangingPunct="1">
              <a:lnSpc>
                <a:spcPct val="140000"/>
              </a:lnSpc>
              <a:buFont typeface="Wingdings"/>
              <a:buChar char=""/>
            </a:pPr>
            <a:r>
              <a:rPr>
                <a:solidFill>
                  <a:schemeClr val="tx1"/>
                </a:solidFill>
              </a:rPr>
              <a:t>설문조사 리스트는 </a:t>
            </a:r>
            <a:r>
              <a:rPr lang="ko-KR">
                <a:solidFill>
                  <a:schemeClr val="tx1"/>
                </a:solidFill>
              </a:rPr>
              <a:t>DynamoDB </a:t>
            </a:r>
            <a:r>
              <a:rPr>
                <a:solidFill>
                  <a:schemeClr val="tx1"/>
                </a:solidFill>
              </a:rPr>
              <a:t>에서 받아와 동적으로 구성됩니다.​</a:t>
            </a:r>
            <a:endParaRPr lang="ko-KR" altLang="en-US">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6676390" cy="57277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2</a:t>
            </a:r>
            <a:r>
              <a:rPr lang="en-US" sz="4500">
                <a:solidFill>
                  <a:srgbClr val="000000"/>
                </a:solidFill>
                <a:latin typeface="Noto Sans Bold" charset="0"/>
                <a:ea typeface="Noto Sans Bold" charset="0"/>
                <a:cs typeface="Noto Sans Bold" charset="0"/>
              </a:rPr>
              <a:t>. </a:t>
            </a:r>
            <a:r>
              <a:rPr lang="ko-KR" sz="3755">
                <a:solidFill>
                  <a:srgbClr val="292929"/>
                </a:solidFill>
                <a:latin typeface="Noto Sans Bold" charset="0"/>
                <a:ea typeface="Noto Sans Bold" charset="0"/>
                <a:cs typeface="Noto Sans Bold" charset="0"/>
              </a:rPr>
              <a:t>FrontEnd, BackEnd 구성</a:t>
            </a:r>
            <a:endParaRPr lang="ko-KR" altLang="en-US" sz="3755">
              <a:solidFill>
                <a:srgbClr val="292929"/>
              </a:solidFill>
              <a:latin typeface="Noto Sans Bold" charset="0"/>
              <a:ea typeface="Noto Sans Bold" charset="0"/>
              <a:cs typeface="Noto Sans Bold" charset="0"/>
            </a:endParaRPr>
          </a:p>
        </p:txBody>
      </p:sp>
      <p:sp>
        <p:nvSpPr>
          <p:cNvPr id="18" name="Rect 0"/>
          <p:cNvSpPr txBox="1">
            <a:spLocks/>
          </p:cNvSpPr>
          <p:nvPr/>
        </p:nvSpPr>
        <p:spPr>
          <a:xfrm>
            <a:off x="7117080" y="421640"/>
            <a:ext cx="669417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FrontEnd 구성 - S3 ( Simple Storage Service )</a:t>
            </a:r>
            <a:endParaRPr lang="ko-KR" altLang="en-US" sz="2500">
              <a:solidFill>
                <a:srgbClr val="000000"/>
              </a:solidFill>
              <a:latin typeface="Noto Sans" charset="0"/>
              <a:ea typeface="Noto Sans" charset="0"/>
              <a:cs typeface="Noto Sans" charset="0"/>
            </a:endParaRPr>
          </a:p>
        </p:txBody>
      </p:sp>
      <p:pic>
        <p:nvPicPr>
          <p:cNvPr id="20" name="그림 30"/>
          <p:cNvPicPr>
            <a:picLocks noChangeAspect="1"/>
          </p:cNvPicPr>
          <p:nvPr/>
        </p:nvPicPr>
        <p:blipFill rotWithShape="1">
          <a:blip r:embed="rId2" cstate="hqprint">
            <a:extLst>
              <a:ext uri="{28A0092B-C50C-407E-A947-70E740481C1C}">
                <a14:useLocalDpi xmlns:a14="http://schemas.microsoft.com/office/drawing/2010/main"/>
              </a:ext>
            </a:extLst>
          </a:blip>
          <a:srcRect l="8557" t="23653" r="10049" b="19613"/>
          <a:stretch>
            <a:fillRect/>
          </a:stretch>
        </p:blipFill>
        <p:spPr>
          <a:xfrm>
            <a:off x="1238250" y="2778125"/>
            <a:ext cx="7066915" cy="4067175"/>
          </a:xfrm>
          <a:prstGeom prst="rect">
            <a:avLst/>
          </a:prstGeom>
          <a:noFill/>
          <a:ln w="9525" cap="flat" cmpd="sng">
            <a:solidFill>
              <a:schemeClr val="tx1">
                <a:alpha val="100000"/>
              </a:schemeClr>
            </a:solidFill>
            <a:prstDash val="solid"/>
            <a:round/>
          </a:ln>
        </p:spPr>
      </p:pic>
      <p:sp>
        <p:nvSpPr>
          <p:cNvPr id="21" name="텍스트 상자 34"/>
          <p:cNvSpPr txBox="1">
            <a:spLocks/>
          </p:cNvSpPr>
          <p:nvPr/>
        </p:nvSpPr>
        <p:spPr>
          <a:xfrm>
            <a:off x="3315970" y="6917690"/>
            <a:ext cx="2868930" cy="647065"/>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lang="ko-KR" sz="1800" b="1">
                <a:solidFill>
                  <a:schemeClr val="tx1"/>
                </a:solidFill>
                <a:latin typeface="Arial" charset="0"/>
                <a:ea typeface="Amazon Ember" charset="0"/>
              </a:rPr>
              <a:t>Html</a:t>
            </a:r>
            <a:endParaRPr lang="ko-KR" altLang="en-US" sz="1800" b="1">
              <a:solidFill>
                <a:schemeClr val="tx1"/>
              </a:solidFill>
              <a:latin typeface="Arial" charset="0"/>
              <a:ea typeface="Amazon Ember" charset="0"/>
            </a:endParaRPr>
          </a:p>
          <a:p>
            <a:pPr marL="0" indent="0" algn="ctr" rtl="0" eaLnBrk="1" latinLnBrk="0" hangingPunct="1">
              <a:buFontTx/>
              <a:buNone/>
            </a:pPr>
            <a:r>
              <a:rPr lang="ko-KR" sz="1800" b="1">
                <a:solidFill>
                  <a:schemeClr val="tx1"/>
                </a:solidFill>
                <a:latin typeface="Arial" charset="0"/>
                <a:ea typeface="Amazon Ember" charset="0"/>
              </a:rPr>
              <a:t>( Create-survey.html )</a:t>
            </a:r>
            <a:endParaRPr lang="ko-KR" altLang="en-US" sz="1800" b="1">
              <a:solidFill>
                <a:schemeClr val="tx1"/>
              </a:solidFill>
              <a:latin typeface="Arial" charset="0"/>
              <a:ea typeface="Amazon Ember" charset="0"/>
            </a:endParaRPr>
          </a:p>
        </p:txBody>
      </p:sp>
      <p:pic>
        <p:nvPicPr>
          <p:cNvPr id="22" name="그림 35"/>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9142730" y="2776220"/>
            <a:ext cx="7110730" cy="4096385"/>
          </a:xfrm>
          <a:prstGeom prst="rect">
            <a:avLst/>
          </a:prstGeom>
          <a:noFill/>
          <a:ln w="9525" cap="flat" cmpd="sng">
            <a:solidFill>
              <a:schemeClr val="tx1">
                <a:alpha val="100000"/>
              </a:schemeClr>
            </a:solidFill>
            <a:prstDash val="solid"/>
            <a:round/>
          </a:ln>
        </p:spPr>
      </p:pic>
      <p:sp>
        <p:nvSpPr>
          <p:cNvPr id="23" name="텍스트 상자 38"/>
          <p:cNvSpPr txBox="1">
            <a:spLocks/>
          </p:cNvSpPr>
          <p:nvPr/>
        </p:nvSpPr>
        <p:spPr>
          <a:xfrm>
            <a:off x="11125835" y="6909435"/>
            <a:ext cx="3141980" cy="646430"/>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lang="ko-KR" sz="1800" b="1">
                <a:solidFill>
                  <a:schemeClr val="tx1"/>
                </a:solidFill>
                <a:latin typeface="Arial" charset="0"/>
                <a:ea typeface="Amazon Ember" charset="0"/>
              </a:rPr>
              <a:t>CSS</a:t>
            </a:r>
            <a:endParaRPr lang="ko-KR" altLang="en-US" sz="1800" b="1">
              <a:solidFill>
                <a:schemeClr val="tx1"/>
              </a:solidFill>
              <a:latin typeface="Arial" charset="0"/>
              <a:ea typeface="Amazon Ember" charset="0"/>
            </a:endParaRPr>
          </a:p>
          <a:p>
            <a:pPr marL="0" indent="0" algn="ctr" rtl="0" eaLnBrk="1" latinLnBrk="0" hangingPunct="1">
              <a:buFontTx/>
              <a:buNone/>
            </a:pPr>
            <a:r>
              <a:rPr lang="ko-KR" sz="1800" b="1">
                <a:solidFill>
                  <a:schemeClr val="tx1"/>
                </a:solidFill>
                <a:latin typeface="Arial" charset="0"/>
                <a:ea typeface="Amazon Ember" charset="0"/>
              </a:rPr>
              <a:t>( Create-survey.html )</a:t>
            </a:r>
            <a:endParaRPr lang="ko-KR" altLang="en-US" sz="1800" b="1">
              <a:solidFill>
                <a:schemeClr val="tx1"/>
              </a:solidFill>
              <a:latin typeface="Arial" charset="0"/>
              <a:ea typeface="Amazon Ember" charset="0"/>
            </a:endParaRPr>
          </a:p>
        </p:txBody>
      </p:sp>
      <p:sp>
        <p:nvSpPr>
          <p:cNvPr id="24" name="텍스트 상자 39"/>
          <p:cNvSpPr txBox="1">
            <a:spLocks/>
          </p:cNvSpPr>
          <p:nvPr/>
        </p:nvSpPr>
        <p:spPr>
          <a:xfrm>
            <a:off x="778510" y="8264525"/>
            <a:ext cx="16723360" cy="577850"/>
          </a:xfrm>
          <a:prstGeom prst="rect">
            <a:avLst/>
          </a:prstGeom>
        </p:spPr>
        <p:txBody>
          <a:bodyPr vert="horz" wrap="square" lIns="0" tIns="0" rIns="0" bIns="0" numCol="1" rtlCol="1" anchor="t">
            <a:spAutoFit/>
          </a:bodyPr>
          <a:lstStyle/>
          <a:p>
            <a:pPr marL="0" indent="0" algn="just" latinLnBrk="0">
              <a:lnSpc>
                <a:spcPct val="150000"/>
              </a:lnSpc>
              <a:buFontTx/>
              <a:buNone/>
            </a:pPr>
            <a:endParaRPr lang="ko-KR" altLang="en-US" sz="2500">
              <a:solidFill>
                <a:srgbClr val="000000"/>
              </a:solidFill>
              <a:latin typeface="Noto Sans" charset="0"/>
              <a:ea typeface="Noto Sans" charset="0"/>
              <a:cs typeface="Noto Sans" charset="0"/>
            </a:endParaRPr>
          </a:p>
        </p:txBody>
      </p:sp>
      <p:sp>
        <p:nvSpPr>
          <p:cNvPr id="26" name="도형 128"/>
          <p:cNvSpPr>
            <a:spLocks/>
          </p:cNvSpPr>
          <p:nvPr/>
        </p:nvSpPr>
        <p:spPr>
          <a:xfrm rot="0">
            <a:off x="1781175" y="5582920"/>
            <a:ext cx="2364105" cy="33782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27" name="텍스트 상자 2387"/>
          <p:cNvSpPr txBox="1">
            <a:spLocks/>
          </p:cNvSpPr>
          <p:nvPr/>
        </p:nvSpPr>
        <p:spPr>
          <a:xfrm>
            <a:off x="885825" y="1196975"/>
            <a:ext cx="14833600" cy="63754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Static 파일 ( HTML, CSS, JS ) 호스팅</a:t>
            </a:r>
            <a:endParaRPr lang="ko-KR" altLang="en-US" sz="3600">
              <a:solidFill>
                <a:srgbClr val="000000"/>
              </a:solidFill>
              <a:latin typeface="Noto Sans Bold" charset="0"/>
              <a:ea typeface="Noto Sans Bold" charset="0"/>
              <a:cs typeface="Noto Sans Bold"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6676390" cy="57277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2</a:t>
            </a:r>
            <a:r>
              <a:rPr lang="en-US" sz="4500">
                <a:solidFill>
                  <a:srgbClr val="000000"/>
                </a:solidFill>
                <a:latin typeface="Noto Sans Bold" charset="0"/>
                <a:ea typeface="Noto Sans Bold" charset="0"/>
                <a:cs typeface="Noto Sans Bold" charset="0"/>
              </a:rPr>
              <a:t>. </a:t>
            </a:r>
            <a:r>
              <a:rPr lang="ko-KR" sz="3755">
                <a:solidFill>
                  <a:srgbClr val="292929"/>
                </a:solidFill>
                <a:latin typeface="Noto Sans Bold" charset="0"/>
                <a:ea typeface="Noto Sans Bold" charset="0"/>
                <a:cs typeface="Noto Sans Bold" charset="0"/>
              </a:rPr>
              <a:t>FrontEnd, BackEnd 구성</a:t>
            </a:r>
            <a:endParaRPr lang="ko-KR" altLang="en-US" sz="3755">
              <a:solidFill>
                <a:srgbClr val="292929"/>
              </a:solidFill>
              <a:latin typeface="Noto Sans Bold" charset="0"/>
              <a:ea typeface="Noto Sans Bold" charset="0"/>
              <a:cs typeface="Noto Sans Bold" charset="0"/>
            </a:endParaRPr>
          </a:p>
        </p:txBody>
      </p:sp>
      <p:sp>
        <p:nvSpPr>
          <p:cNvPr id="18" name="Rect 0"/>
          <p:cNvSpPr txBox="1">
            <a:spLocks/>
          </p:cNvSpPr>
          <p:nvPr/>
        </p:nvSpPr>
        <p:spPr>
          <a:xfrm>
            <a:off x="7117080" y="421640"/>
            <a:ext cx="669417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FrontEnd 구성 - S3 ( Simple Storage Service )</a:t>
            </a:r>
            <a:endParaRPr lang="ko-KR" altLang="en-US" sz="2500">
              <a:solidFill>
                <a:srgbClr val="000000"/>
              </a:solidFill>
              <a:latin typeface="Noto Sans" charset="0"/>
              <a:ea typeface="Noto Sans" charset="0"/>
              <a:cs typeface="Noto Sans" charset="0"/>
            </a:endParaRPr>
          </a:p>
        </p:txBody>
      </p:sp>
      <p:sp>
        <p:nvSpPr>
          <p:cNvPr id="24" name="Rect 0"/>
          <p:cNvSpPr txBox="1">
            <a:spLocks/>
          </p:cNvSpPr>
          <p:nvPr/>
        </p:nvSpPr>
        <p:spPr>
          <a:xfrm>
            <a:off x="778510" y="8264525"/>
            <a:ext cx="16723360" cy="577850"/>
          </a:xfrm>
          <a:prstGeom prst="rect">
            <a:avLst/>
          </a:prstGeom>
        </p:spPr>
        <p:txBody>
          <a:bodyPr vert="horz" wrap="square" lIns="0" tIns="0" rIns="0" bIns="0" numCol="1" rtlCol="1" anchor="t">
            <a:spAutoFit/>
          </a:bodyPr>
          <a:lstStyle/>
          <a:p>
            <a:pPr marL="0" indent="0" algn="just" latinLnBrk="0">
              <a:lnSpc>
                <a:spcPct val="150000"/>
              </a:lnSpc>
              <a:buFontTx/>
              <a:buNone/>
            </a:pPr>
            <a:endParaRPr lang="ko-KR" altLang="en-US" sz="2500">
              <a:solidFill>
                <a:srgbClr val="000000"/>
              </a:solidFill>
              <a:latin typeface="Noto Sans" charset="0"/>
              <a:ea typeface="Noto Sans" charset="0"/>
              <a:cs typeface="Noto Sans" charset="0"/>
            </a:endParaRPr>
          </a:p>
        </p:txBody>
      </p:sp>
      <p:pic>
        <p:nvPicPr>
          <p:cNvPr id="26" name="그림 41" descr="C:/Users/USER/AppData/Roaming/PolarisOffice/ETemp/8772_15264544/image44.png"/>
          <p:cNvPicPr>
            <a:picLocks noChangeAspect="1"/>
          </p:cNvPicPr>
          <p:nvPr/>
        </p:nvPicPr>
        <p:blipFill rotWithShape="1">
          <a:blip r:embed="rId2" cstate="hqprint">
            <a:extLst>
              <a:ext uri="{28A0092B-C50C-407E-A947-70E740481C1C}">
                <a14:useLocalDpi xmlns:a14="http://schemas.microsoft.com/office/drawing/2010/main"/>
              </a:ext>
            </a:extLst>
          </a:blip>
          <a:srcRect/>
          <a:stretch>
            <a:fillRect/>
          </a:stretch>
        </p:blipFill>
        <p:spPr>
          <a:xfrm rot="0">
            <a:off x="622300" y="2278380"/>
            <a:ext cx="7862570" cy="4930140"/>
          </a:xfrm>
          <a:prstGeom prst="rect"/>
          <a:noFill/>
          <a:ln w="9525" cap="flat" cmpd="sng">
            <a:solidFill>
              <a:schemeClr val="tx1">
                <a:alpha val="100000"/>
              </a:schemeClr>
            </a:solidFill>
            <a:prstDash val="solid"/>
            <a:round/>
          </a:ln>
        </p:spPr>
      </p:pic>
      <p:sp>
        <p:nvSpPr>
          <p:cNvPr id="28" name="텍스트 상자 47"/>
          <p:cNvSpPr txBox="1">
            <a:spLocks/>
          </p:cNvSpPr>
          <p:nvPr/>
        </p:nvSpPr>
        <p:spPr>
          <a:xfrm>
            <a:off x="3078480" y="7266305"/>
            <a:ext cx="2788285" cy="647065"/>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lang="ko-KR" sz="1800" b="1">
                <a:solidFill>
                  <a:schemeClr val="tx1"/>
                </a:solidFill>
                <a:latin typeface="Arial" charset="0"/>
                <a:ea typeface="Amazon Ember" charset="0"/>
              </a:rPr>
              <a:t>JS</a:t>
            </a:r>
            <a:endParaRPr lang="ko-KR" altLang="en-US" sz="1800" b="1">
              <a:solidFill>
                <a:schemeClr val="tx1"/>
              </a:solidFill>
              <a:latin typeface="Arial" charset="0"/>
              <a:ea typeface="Amazon Ember" charset="0"/>
            </a:endParaRPr>
          </a:p>
          <a:p>
            <a:pPr marL="0" indent="0" algn="ctr" rtl="0" eaLnBrk="1" latinLnBrk="0" hangingPunct="1">
              <a:buFontTx/>
              <a:buNone/>
            </a:pPr>
            <a:r>
              <a:rPr lang="ko-KR" sz="1800" b="1">
                <a:solidFill>
                  <a:schemeClr val="tx1"/>
                </a:solidFill>
                <a:latin typeface="Arial" charset="0"/>
                <a:ea typeface="Amazon Ember" charset="0"/>
              </a:rPr>
              <a:t>( Create-survey.html )</a:t>
            </a:r>
            <a:endParaRPr lang="ko-KR" altLang="en-US" sz="1800" b="1">
              <a:solidFill>
                <a:schemeClr val="tx1"/>
              </a:solidFill>
              <a:latin typeface="Arial" charset="0"/>
              <a:ea typeface="Amazon Ember" charset="0"/>
            </a:endParaRPr>
          </a:p>
        </p:txBody>
      </p:sp>
      <p:grpSp>
        <p:nvGrpSpPr>
          <p:cNvPr id="32" name="그룹 100"/>
          <p:cNvGrpSpPr>
            <a:grpSpLocks/>
          </p:cNvGrpSpPr>
          <p:nvPr/>
        </p:nvGrpSpPr>
        <p:grpSpPr>
          <a:xfrm rot="0">
            <a:off x="8789670" y="2273935"/>
            <a:ext cx="8773160" cy="5629910"/>
            <a:chOff x="8789670" y="2273935"/>
            <a:chExt cx="8773160" cy="5629910"/>
          </a:xfrm>
        </p:grpSpPr>
        <p:pic>
          <p:nvPicPr>
            <p:cNvPr id="27" name="그림 42"/>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8789670" y="2273935"/>
              <a:ext cx="8773160" cy="4935855"/>
            </a:xfrm>
            <a:prstGeom prst="rect"/>
            <a:noFill/>
            <a:ln w="9525" cap="flat" cmpd="sng">
              <a:solidFill>
                <a:schemeClr val="tx1">
                  <a:alpha val="100000"/>
                </a:schemeClr>
              </a:solidFill>
              <a:prstDash val="solid"/>
              <a:round/>
            </a:ln>
          </p:spPr>
        </p:pic>
        <p:sp>
          <p:nvSpPr>
            <p:cNvPr id="29" name="텍스트 상자 48"/>
            <p:cNvSpPr txBox="1">
              <a:spLocks/>
            </p:cNvSpPr>
            <p:nvPr/>
          </p:nvSpPr>
          <p:spPr>
            <a:xfrm rot="0">
              <a:off x="11595735" y="7257415"/>
              <a:ext cx="3148965" cy="647065"/>
            </a:xfrm>
            <a:prstGeom prst="rect"/>
            <a:noFill/>
            <a:ln w="0">
              <a:noFill/>
              <a:prstDash/>
            </a:ln>
          </p:spPr>
          <p:txBody>
            <a:bodyPr wrap="square" lIns="91440" tIns="45720" rIns="91440" bIns="45720" numCol="1" vert="horz" anchor="t">
              <a:spAutoFit/>
            </a:bodyPr>
            <a:lstStyle/>
            <a:p>
              <a:pPr marL="0" indent="0" rtl="0" algn="ctr" eaLnBrk="1" latinLnBrk="0" hangingPunct="1">
                <a:buFontTx/>
                <a:buNone/>
              </a:pPr>
              <a:r>
                <a:rPr lang="ko-KR" sz="1800" b="1">
                  <a:solidFill>
                    <a:schemeClr val="tx1"/>
                  </a:solidFill>
                  <a:latin typeface="Arial" charset="0"/>
                  <a:ea typeface="Amazon Ember" charset="0"/>
                </a:rPr>
                <a:t>JS</a:t>
              </a:r>
              <a:endParaRPr lang="ko-KR" altLang="en-US" sz="1800" b="1">
                <a:solidFill>
                  <a:schemeClr val="tx1"/>
                </a:solidFill>
                <a:latin typeface="Arial" charset="0"/>
                <a:ea typeface="Amazon Ember" charset="0"/>
              </a:endParaRPr>
            </a:p>
            <a:p>
              <a:pPr marL="0" indent="0" rtl="0" algn="ctr" eaLnBrk="1" latinLnBrk="0" hangingPunct="1">
                <a:buFontTx/>
                <a:buNone/>
              </a:pPr>
              <a:r>
                <a:rPr lang="ko-KR" sz="1800" b="1">
                  <a:solidFill>
                    <a:schemeClr val="tx1"/>
                  </a:solidFill>
                  <a:latin typeface="Arial" charset="0"/>
                  <a:ea typeface="Amazon Ember" charset="0"/>
                </a:rPr>
                <a:t>(</a:t>
              </a:r>
              <a:r>
                <a:rPr lang="ko-KR" sz="1800" b="1">
                  <a:solidFill>
                    <a:schemeClr val="tx1"/>
                  </a:solidFill>
                  <a:latin typeface="Arial" charset="0"/>
                  <a:ea typeface="Amazon Ember" charset="0"/>
                </a:rPr>
                <a:t> </a:t>
              </a:r>
              <a:r>
                <a:rPr lang="ko-KR" sz="1800" b="1">
                  <a:solidFill>
                    <a:schemeClr val="tx1"/>
                  </a:solidFill>
                  <a:latin typeface="Arial" charset="0"/>
                  <a:ea typeface="Amazon Ember" charset="0"/>
                </a:rPr>
                <a:t>Create-survey.html</a:t>
              </a:r>
              <a:r>
                <a:rPr lang="ko-KR" sz="1800" b="1">
                  <a:solidFill>
                    <a:schemeClr val="tx1"/>
                  </a:solidFill>
                  <a:latin typeface="Arial" charset="0"/>
                  <a:ea typeface="Amazon Ember" charset="0"/>
                </a:rPr>
                <a:t> </a:t>
              </a:r>
              <a:r>
                <a:rPr lang="ko-KR" sz="1800" b="1">
                  <a:solidFill>
                    <a:schemeClr val="tx1"/>
                  </a:solidFill>
                  <a:latin typeface="Arial" charset="0"/>
                  <a:ea typeface="Amazon Ember" charset="0"/>
                </a:rPr>
                <a:t>)</a:t>
              </a:r>
              <a:endParaRPr lang="ko-KR" altLang="en-US" sz="1800" b="1">
                <a:solidFill>
                  <a:schemeClr val="tx1"/>
                </a:solidFill>
                <a:latin typeface="Arial" charset="0"/>
                <a:ea typeface="Amazon Ember" charset="0"/>
              </a:endParaRPr>
            </a:p>
          </p:txBody>
        </p:sp>
        <p:sp>
          <p:nvSpPr>
            <p:cNvPr id="30" name="도형 129"/>
            <p:cNvSpPr>
              <a:spLocks/>
            </p:cNvSpPr>
            <p:nvPr/>
          </p:nvSpPr>
          <p:spPr>
            <a:xfrm rot="0">
              <a:off x="9104630" y="4589780"/>
              <a:ext cx="7127240" cy="166497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sp>
        <p:nvSpPr>
          <p:cNvPr id="31" name="텍스트 상자 371"/>
          <p:cNvSpPr txBox="1">
            <a:spLocks/>
          </p:cNvSpPr>
          <p:nvPr/>
        </p:nvSpPr>
        <p:spPr>
          <a:xfrm rot="0">
            <a:off x="850265" y="8336280"/>
            <a:ext cx="16724630" cy="1153795"/>
          </a:xfrm>
          <a:prstGeom prst="rect"/>
        </p:spPr>
        <p:txBody>
          <a:bodyPr wrap="square" lIns="0" tIns="0" rIns="0" bIns="0" numCol="1" rtlCol="1" vert="horz" anchor="t">
            <a:spAutoFit/>
          </a:bodyPr>
          <a:lstStyle/>
          <a:p>
            <a:pPr marL="0" indent="0" algn="just" latinLnBrk="0">
              <a:lnSpc>
                <a:spcPct val="150000"/>
              </a:lnSpc>
              <a:buFontTx/>
              <a:buNone/>
            </a:pPr>
            <a:r>
              <a:rPr sz="2500"/>
              <a:t>HTML에서 API Gateway 엔드포인트 URL을 통해 Lambda 함수를 호출함으로써, 웹 애플리케이션의 기능을 확장하고 서버리스 아키텍처의 이점을 활용 가능</a:t>
            </a:r>
            <a:endParaRPr lang="ko-KR" altLang="en-US" sz="2500"/>
          </a:p>
        </p:txBody>
      </p:sp>
      <p:sp>
        <p:nvSpPr>
          <p:cNvPr id="33" name="텍스트 상자 2392"/>
          <p:cNvSpPr txBox="1">
            <a:spLocks/>
          </p:cNvSpPr>
          <p:nvPr/>
        </p:nvSpPr>
        <p:spPr>
          <a:xfrm>
            <a:off x="885825" y="1196975"/>
            <a:ext cx="14833600" cy="63754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Static 파일 ( HTML, CSS, JS ) 호스팅</a:t>
            </a:r>
            <a:endParaRPr lang="ko-KR" altLang="en-US" sz="3600">
              <a:solidFill>
                <a:srgbClr val="000000"/>
              </a:solidFill>
              <a:latin typeface="Noto Sans Bold" charset="0"/>
              <a:ea typeface="Noto Sans Bold" charset="0"/>
              <a:cs typeface="Noto Sans Bold"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6676390" cy="57277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2</a:t>
            </a:r>
            <a:r>
              <a:rPr lang="en-US" sz="4500">
                <a:solidFill>
                  <a:srgbClr val="000000"/>
                </a:solidFill>
                <a:latin typeface="Noto Sans Bold" charset="0"/>
                <a:ea typeface="Noto Sans Bold" charset="0"/>
                <a:cs typeface="Noto Sans Bold" charset="0"/>
              </a:rPr>
              <a:t>. </a:t>
            </a:r>
            <a:r>
              <a:rPr lang="ko-KR" sz="3755">
                <a:solidFill>
                  <a:srgbClr val="292929"/>
                </a:solidFill>
                <a:latin typeface="Noto Sans Bold" charset="0"/>
                <a:ea typeface="Noto Sans Bold" charset="0"/>
                <a:cs typeface="Noto Sans Bold" charset="0"/>
              </a:rPr>
              <a:t>FrontEnd, BackEnd 구성</a:t>
            </a:r>
            <a:endParaRPr lang="ko-KR" altLang="en-US" sz="3755">
              <a:solidFill>
                <a:srgbClr val="292929"/>
              </a:solidFill>
              <a:latin typeface="Noto Sans Bold" charset="0"/>
              <a:ea typeface="Noto Sans Bold" charset="0"/>
              <a:cs typeface="Noto Sans Bold" charset="0"/>
            </a:endParaRPr>
          </a:p>
        </p:txBody>
      </p:sp>
      <p:sp>
        <p:nvSpPr>
          <p:cNvPr id="18" name="Rect 0"/>
          <p:cNvSpPr txBox="1">
            <a:spLocks/>
          </p:cNvSpPr>
          <p:nvPr/>
        </p:nvSpPr>
        <p:spPr>
          <a:xfrm>
            <a:off x="7117080" y="421640"/>
            <a:ext cx="669417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FrontEnd 구성 -  S3 ( Simple Storage Service )</a:t>
            </a:r>
            <a:endParaRPr lang="ko-KR" altLang="en-US" sz="2500">
              <a:solidFill>
                <a:srgbClr val="000000"/>
              </a:solidFill>
              <a:latin typeface="Noto Sans" charset="0"/>
              <a:ea typeface="Noto Sans" charset="0"/>
              <a:cs typeface="Noto Sans" charset="0"/>
            </a:endParaRPr>
          </a:p>
        </p:txBody>
      </p:sp>
      <p:sp>
        <p:nvSpPr>
          <p:cNvPr id="24" name="Rect 0"/>
          <p:cNvSpPr txBox="1">
            <a:spLocks/>
          </p:cNvSpPr>
          <p:nvPr/>
        </p:nvSpPr>
        <p:spPr>
          <a:xfrm>
            <a:off x="778510" y="8264525"/>
            <a:ext cx="16723360" cy="577850"/>
          </a:xfrm>
          <a:prstGeom prst="rect">
            <a:avLst/>
          </a:prstGeom>
        </p:spPr>
        <p:txBody>
          <a:bodyPr vert="horz" wrap="square" lIns="0" tIns="0" rIns="0" bIns="0" numCol="1" rtlCol="1" anchor="t">
            <a:spAutoFit/>
          </a:bodyPr>
          <a:lstStyle/>
          <a:p>
            <a:pPr marL="0" indent="0" algn="just" latinLnBrk="0">
              <a:lnSpc>
                <a:spcPct val="150000"/>
              </a:lnSpc>
              <a:buFontTx/>
              <a:buNone/>
            </a:pPr>
            <a:endParaRPr lang="ko-KR" altLang="en-US" sz="2500">
              <a:solidFill>
                <a:srgbClr val="000000"/>
              </a:solidFill>
              <a:latin typeface="Noto Sans" charset="0"/>
              <a:ea typeface="Noto Sans" charset="0"/>
              <a:cs typeface="Noto Sans" charset="0"/>
            </a:endParaRPr>
          </a:p>
        </p:txBody>
      </p:sp>
      <p:pic>
        <p:nvPicPr>
          <p:cNvPr id="26" name="그림 51" descr="C:/Users/USER/AppData/Roaming/PolarisOffice/ETemp/3020_11734232/image46.pn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8966835" y="2467610"/>
            <a:ext cx="7044690" cy="4956810"/>
          </a:xfrm>
          <a:prstGeom prst="rect"/>
          <a:noFill/>
          <a:ln w="9525" cap="flat" cmpd="sng">
            <a:solidFill>
              <a:schemeClr val="tx1">
                <a:alpha val="100000"/>
              </a:schemeClr>
            </a:solidFill>
            <a:prstDash val="solid"/>
            <a:round/>
          </a:ln>
        </p:spPr>
      </p:pic>
      <p:sp>
        <p:nvSpPr>
          <p:cNvPr id="29" name="텍스트 상자 63"/>
          <p:cNvSpPr txBox="1">
            <a:spLocks/>
          </p:cNvSpPr>
          <p:nvPr/>
        </p:nvSpPr>
        <p:spPr>
          <a:xfrm rot="0">
            <a:off x="10516235" y="7459980"/>
            <a:ext cx="3938270" cy="647700"/>
          </a:xfrm>
          <a:prstGeom prst="rect"/>
          <a:noFill/>
          <a:ln w="0">
            <a:noFill/>
            <a:prstDash/>
          </a:ln>
        </p:spPr>
        <p:txBody>
          <a:bodyPr wrap="square" lIns="91440" tIns="45720" rIns="91440" bIns="45720" numCol="1" vert="horz" anchor="t">
            <a:spAutoFit/>
          </a:bodyPr>
          <a:lstStyle/>
          <a:p>
            <a:pPr marL="0" indent="0" rtl="0" algn="ctr" eaLnBrk="1" latinLnBrk="0" hangingPunct="1">
              <a:buFontTx/>
              <a:buNone/>
            </a:pPr>
            <a:r>
              <a:rPr lang="ko-KR" sz="1800" b="1">
                <a:solidFill>
                  <a:schemeClr val="tx1"/>
                </a:solidFill>
                <a:latin typeface="Arial" charset="0"/>
                <a:ea typeface="Amazon Ember" charset="0"/>
              </a:rPr>
              <a:t>버킷</a:t>
            </a:r>
            <a:r>
              <a:rPr lang="ko-KR" sz="1800" b="1">
                <a:solidFill>
                  <a:schemeClr val="tx1"/>
                </a:solidFill>
                <a:latin typeface="Arial" charset="0"/>
                <a:ea typeface="Amazon Ember" charset="0"/>
              </a:rPr>
              <a:t> </a:t>
            </a:r>
            <a:r>
              <a:rPr lang="ko-KR" sz="1800" b="1">
                <a:solidFill>
                  <a:schemeClr val="tx1"/>
                </a:solidFill>
                <a:latin typeface="Arial" charset="0"/>
                <a:ea typeface="Amazon Ember" charset="0"/>
              </a:rPr>
              <a:t>정책</a:t>
            </a:r>
            <a:endParaRPr lang="ko-KR" altLang="en-US" sz="1800" b="1">
              <a:solidFill>
                <a:schemeClr val="tx1"/>
              </a:solidFill>
              <a:latin typeface="Arial" charset="0"/>
              <a:ea typeface="Amazon Ember" charset="0"/>
            </a:endParaRPr>
          </a:p>
          <a:p>
            <a:pPr marL="0" indent="0" rtl="0" algn="ctr" eaLnBrk="1" latinLnBrk="0" hangingPunct="1">
              <a:buFontTx/>
              <a:buNone/>
            </a:pPr>
            <a:r>
              <a:rPr lang="ko-KR" sz="1800" b="1">
                <a:solidFill>
                  <a:schemeClr val="tx1"/>
                </a:solidFill>
                <a:latin typeface="Arial" charset="0"/>
                <a:ea typeface="Amazon Ember" charset="0"/>
              </a:rPr>
              <a:t>(</a:t>
            </a:r>
            <a:r>
              <a:rPr lang="ko-KR" sz="1800" b="1">
                <a:solidFill>
                  <a:schemeClr val="tx1"/>
                </a:solidFill>
                <a:latin typeface="Arial" charset="0"/>
                <a:ea typeface="Amazon Ember" charset="0"/>
              </a:rPr>
              <a:t> </a:t>
            </a:r>
            <a:r>
              <a:rPr lang="ko-KR" sz="1800" b="1">
                <a:solidFill>
                  <a:schemeClr val="tx1"/>
                </a:solidFill>
                <a:latin typeface="Arial" charset="0"/>
                <a:ea typeface="Amazon Ember" charset="0"/>
              </a:rPr>
              <a:t>soldesk-insightforge.site</a:t>
            </a:r>
            <a:r>
              <a:rPr lang="ko-KR" sz="1800" b="1">
                <a:solidFill>
                  <a:schemeClr val="tx1"/>
                </a:solidFill>
                <a:latin typeface="Arial" charset="0"/>
                <a:ea typeface="Amazon Ember" charset="0"/>
              </a:rPr>
              <a:t> </a:t>
            </a:r>
            <a:r>
              <a:rPr lang="ko-KR" sz="1800" b="1">
                <a:solidFill>
                  <a:schemeClr val="tx1"/>
                </a:solidFill>
                <a:latin typeface="Arial" charset="0"/>
                <a:ea typeface="Amazon Ember" charset="0"/>
              </a:rPr>
              <a:t>)</a:t>
            </a:r>
            <a:endParaRPr lang="ko-KR" altLang="en-US" sz="1800" b="1">
              <a:solidFill>
                <a:schemeClr val="tx1"/>
              </a:solidFill>
              <a:latin typeface="Arial" charset="0"/>
              <a:ea typeface="Amazon Ember" charset="0"/>
            </a:endParaRPr>
          </a:p>
        </p:txBody>
      </p:sp>
      <p:sp>
        <p:nvSpPr>
          <p:cNvPr id="30" name="도형 130"/>
          <p:cNvSpPr>
            <a:spLocks/>
          </p:cNvSpPr>
          <p:nvPr/>
        </p:nvSpPr>
        <p:spPr>
          <a:xfrm rot="0">
            <a:off x="9821545" y="6133465"/>
            <a:ext cx="3894455" cy="33782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nvGrpSpPr>
          <p:cNvPr id="32" name="그룹 99"/>
          <p:cNvGrpSpPr>
            <a:grpSpLocks/>
          </p:cNvGrpSpPr>
          <p:nvPr/>
        </p:nvGrpSpPr>
        <p:grpSpPr>
          <a:xfrm rot="0">
            <a:off x="1089025" y="2473960"/>
            <a:ext cx="7103110" cy="5666105"/>
            <a:chOff x="1089025" y="2473960"/>
            <a:chExt cx="7103110" cy="5666105"/>
          </a:xfrm>
        </p:grpSpPr>
        <p:pic>
          <p:nvPicPr>
            <p:cNvPr id="25" name="그림 50" descr="C:/Users/USER/AppData/Roaming/PolarisOffice/ETemp/3020_11734232/image47.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1089025" y="2473960"/>
              <a:ext cx="7102475" cy="4948555"/>
            </a:xfrm>
            <a:prstGeom prst="rect"/>
            <a:noFill/>
            <a:ln w="9525" cap="flat" cmpd="sng">
              <a:solidFill>
                <a:schemeClr val="tx1">
                  <a:alpha val="100000"/>
                </a:schemeClr>
              </a:solidFill>
              <a:prstDash val="solid"/>
              <a:round/>
            </a:ln>
          </p:spPr>
        </p:pic>
        <p:sp>
          <p:nvSpPr>
            <p:cNvPr id="28" name="텍스트 상자 62"/>
            <p:cNvSpPr txBox="1">
              <a:spLocks/>
            </p:cNvSpPr>
            <p:nvPr/>
          </p:nvSpPr>
          <p:spPr>
            <a:xfrm rot="0">
              <a:off x="2437765" y="7493000"/>
              <a:ext cx="4276090" cy="646430"/>
            </a:xfrm>
            <a:prstGeom prst="rect"/>
            <a:noFill/>
            <a:ln w="0">
              <a:noFill/>
              <a:prstDash/>
            </a:ln>
          </p:spPr>
          <p:txBody>
            <a:bodyPr wrap="square" lIns="91440" tIns="45720" rIns="91440" bIns="45720" numCol="1" vert="horz" anchor="t">
              <a:spAutoFit/>
            </a:bodyPr>
            <a:lstStyle/>
            <a:p>
              <a:pPr marL="0" indent="0" rtl="0" algn="ctr" eaLnBrk="1" latinLnBrk="0" hangingPunct="1">
                <a:buFontTx/>
                <a:buNone/>
              </a:pPr>
              <a:r>
                <a:rPr lang="ko-KR" sz="1800" b="1">
                  <a:solidFill>
                    <a:schemeClr val="tx1"/>
                  </a:solidFill>
                  <a:latin typeface="Arial" charset="0"/>
                  <a:ea typeface="Amazon Ember" charset="0"/>
                </a:rPr>
                <a:t>버킷</a:t>
              </a:r>
              <a:r>
                <a:rPr lang="ko-KR" sz="1800" b="1">
                  <a:solidFill>
                    <a:schemeClr val="tx1"/>
                  </a:solidFill>
                  <a:latin typeface="Arial" charset="0"/>
                  <a:ea typeface="Amazon Ember" charset="0"/>
                </a:rPr>
                <a:t> </a:t>
              </a:r>
              <a:r>
                <a:rPr lang="ko-KR" sz="1800" b="1">
                  <a:solidFill>
                    <a:schemeClr val="tx1"/>
                  </a:solidFill>
                  <a:latin typeface="Arial" charset="0"/>
                  <a:ea typeface="Amazon Ember" charset="0"/>
                </a:rPr>
                <a:t>access</a:t>
              </a:r>
              <a:r>
                <a:rPr lang="ko-KR" sz="1800" b="1">
                  <a:solidFill>
                    <a:schemeClr val="tx1"/>
                  </a:solidFill>
                  <a:latin typeface="Arial" charset="0"/>
                  <a:ea typeface="Amazon Ember" charset="0"/>
                </a:rPr>
                <a:t> </a:t>
              </a:r>
              <a:r>
                <a:rPr lang="ko-KR" sz="1800" b="1">
                  <a:solidFill>
                    <a:schemeClr val="tx1"/>
                  </a:solidFill>
                  <a:latin typeface="Arial" charset="0"/>
                  <a:ea typeface="Amazon Ember" charset="0"/>
                </a:rPr>
                <a:t>권한</a:t>
              </a:r>
              <a:endParaRPr lang="ko-KR" altLang="en-US" sz="1800" b="1">
                <a:solidFill>
                  <a:schemeClr val="tx1"/>
                </a:solidFill>
                <a:latin typeface="Arial" charset="0"/>
                <a:ea typeface="Amazon Ember" charset="0"/>
              </a:endParaRPr>
            </a:p>
            <a:p>
              <a:pPr marL="0" indent="0" rtl="0" algn="ctr" eaLnBrk="1" latinLnBrk="0" hangingPunct="1">
                <a:buFontTx/>
                <a:buNone/>
              </a:pPr>
              <a:r>
                <a:rPr lang="ko-KR" sz="1800" b="1">
                  <a:solidFill>
                    <a:schemeClr val="tx1"/>
                  </a:solidFill>
                  <a:latin typeface="Arial" charset="0"/>
                  <a:ea typeface="Amazon Ember" charset="0"/>
                </a:rPr>
                <a:t>(</a:t>
              </a:r>
              <a:r>
                <a:rPr lang="ko-KR" sz="1800" b="1">
                  <a:solidFill>
                    <a:schemeClr val="tx1"/>
                  </a:solidFill>
                  <a:latin typeface="Arial" charset="0"/>
                  <a:ea typeface="Amazon Ember" charset="0"/>
                </a:rPr>
                <a:t> </a:t>
              </a:r>
              <a:r>
                <a:rPr lang="ko-KR" sz="1800" b="1">
                  <a:solidFill>
                    <a:schemeClr val="tx1"/>
                  </a:solidFill>
                  <a:latin typeface="Arial" charset="0"/>
                  <a:ea typeface="Amazon Ember" charset="0"/>
                </a:rPr>
                <a:t>soldesk-insightforge.site</a:t>
              </a:r>
              <a:r>
                <a:rPr lang="ko-KR" sz="1800" b="1">
                  <a:solidFill>
                    <a:schemeClr val="tx1"/>
                  </a:solidFill>
                  <a:latin typeface="Arial" charset="0"/>
                  <a:ea typeface="Amazon Ember" charset="0"/>
                </a:rPr>
                <a:t> </a:t>
              </a:r>
              <a:r>
                <a:rPr lang="ko-KR" sz="1800" b="1">
                  <a:solidFill>
                    <a:schemeClr val="tx1"/>
                  </a:solidFill>
                  <a:latin typeface="Arial" charset="0"/>
                  <a:ea typeface="Amazon Ember" charset="0"/>
                </a:rPr>
                <a:t>)</a:t>
              </a:r>
              <a:endParaRPr lang="ko-KR" altLang="en-US" sz="1800" b="1">
                <a:solidFill>
                  <a:schemeClr val="tx1"/>
                </a:solidFill>
                <a:latin typeface="Arial" charset="0"/>
                <a:ea typeface="Amazon Ember" charset="0"/>
              </a:endParaRPr>
            </a:p>
          </p:txBody>
        </p:sp>
        <p:sp>
          <p:nvSpPr>
            <p:cNvPr id="31" name="도형 131"/>
            <p:cNvSpPr>
              <a:spLocks/>
            </p:cNvSpPr>
            <p:nvPr/>
          </p:nvSpPr>
          <p:spPr>
            <a:xfrm rot="0">
              <a:off x="1523365" y="3689350"/>
              <a:ext cx="4980940" cy="37592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sp>
        <p:nvSpPr>
          <p:cNvPr id="33" name="텍스트 상자 2397"/>
          <p:cNvSpPr txBox="1">
            <a:spLocks/>
          </p:cNvSpPr>
          <p:nvPr/>
        </p:nvSpPr>
        <p:spPr>
          <a:xfrm>
            <a:off x="885825" y="1143635"/>
            <a:ext cx="14833600" cy="63754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Static 파일 ( HTML, CSS, JS ) 호스팅</a:t>
            </a:r>
            <a:endParaRPr lang="ko-KR" altLang="en-US" sz="3600">
              <a:solidFill>
                <a:srgbClr val="000000"/>
              </a:solidFill>
              <a:latin typeface="Noto Sans Bold" charset="0"/>
              <a:ea typeface="Noto Sans Bold" charset="0"/>
              <a:cs typeface="Noto Sans Bold"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grpSp>
        <p:nvGrpSpPr>
          <p:cNvPr id="2" name="Group 2"/>
          <p:cNvGrpSpPr/>
          <p:nvPr/>
        </p:nvGrpSpPr>
        <p:grpSpPr>
          <a:xfrm>
            <a:off x="1378585" y="2710180"/>
            <a:ext cx="15530830" cy="5468620"/>
            <a:chOff x="1378585" y="2710180"/>
            <a:chExt cx="15530830" cy="5468620"/>
          </a:xfrm>
        </p:grpSpPr>
        <p:sp>
          <p:nvSpPr>
            <p:cNvPr id="3" name="Rect 0"/>
            <p:cNvSpPr>
              <a:spLocks/>
            </p:cNvSpPr>
            <p:nvPr/>
          </p:nvSpPr>
          <p:spPr>
            <a:xfrm>
              <a:off x="1378585" y="2710180"/>
              <a:ext cx="15531465" cy="5469255"/>
            </a:xfrm>
            <a:custGeom>
              <a:avLst/>
              <a:gdLst>
                <a:gd name="TX0" fmla="*/ 0 w 4090452"/>
                <a:gd name="TY0" fmla="*/ 0 h 1440348"/>
                <a:gd name="TX1" fmla="*/ 4090451 w 4090452"/>
                <a:gd name="TY1" fmla="*/ 0 h 1440348"/>
                <a:gd name="TX2" fmla="*/ 4090451 w 4090452"/>
                <a:gd name="TY2" fmla="*/ 1440347 h 1440348"/>
                <a:gd name="TX3" fmla="*/ 0 w 4090452"/>
                <a:gd name="TY3" fmla="*/ 1440347 h 1440348"/>
              </a:gdLst>
              <a:ahLst/>
              <a:cxnLst>
                <a:cxn ang="0">
                  <a:pos x="TX0" y="TY0"/>
                </a:cxn>
                <a:cxn ang="0">
                  <a:pos x="TX1" y="TY1"/>
                </a:cxn>
                <a:cxn ang="0">
                  <a:pos x="TX2" y="TY2"/>
                </a:cxn>
                <a:cxn ang="0">
                  <a:pos x="TX3" y="TY3"/>
                </a:cxn>
              </a:cxnLst>
              <a:rect l="l" t="t" r="r" b="b"/>
              <a:pathLst>
                <a:path w="4090452" h="1440348">
                  <a:moveTo>
                    <a:pt x="0" y="0"/>
                  </a:moveTo>
                  <a:lnTo>
                    <a:pt x="4090451" y="0"/>
                  </a:lnTo>
                  <a:lnTo>
                    <a:pt x="4090451" y="1440347"/>
                  </a:lnTo>
                  <a:lnTo>
                    <a:pt x="0" y="1440347"/>
                  </a:lnTo>
                  <a:close/>
                </a:path>
              </a:pathLst>
            </a:custGeom>
            <a:solidFill>
              <a:srgbClr val="000000">
                <a:alpha val="0"/>
              </a:srgbClr>
            </a:solidFill>
            <a:ln w="19050" cap="sq" cmpd="sng">
              <a:solidFill>
                <a:srgbClr val="000000">
                  <a:alpha val="100000"/>
                </a:srgbClr>
              </a:solidFill>
              <a:prstDash val="solid"/>
              <a:miter lim="800000"/>
            </a:ln>
          </p:spPr>
          <p:txBody>
            <a:bodyPr vert="horz" wrap="square" lIns="0" tIns="0" rIns="0" bIns="0" anchor="t">
              <a:noAutofit/>
            </a:bodyPr>
            <a:lstStyle/>
            <a:p>
              <a:pPr marL="0" indent="0"/>
              <a:endParaRPr lang="ko-KR" altLang="en-US"/>
            </a:p>
          </p:txBody>
        </p:sp>
        <p:sp>
          <p:nvSpPr>
            <p:cNvPr id="4" name="Rect 0"/>
            <p:cNvSpPr txBox="1">
              <a:spLocks/>
            </p:cNvSpPr>
            <p:nvPr/>
          </p:nvSpPr>
          <p:spPr>
            <a:xfrm>
              <a:off x="1378585" y="2529840"/>
              <a:ext cx="15531465" cy="5650230"/>
            </a:xfrm>
            <a:prstGeom prst="rect">
              <a:avLst/>
            </a:prstGeom>
          </p:spPr>
          <p:txBody>
            <a:bodyPr vert="horz" wrap="square" lIns="50800" tIns="50800" rIns="50800" bIns="50800" numCol="1" rtlCol="1" anchor="ctr">
              <a:noAutofit/>
            </a:bodyPr>
            <a:lstStyle/>
            <a:p>
              <a:pPr marL="0" indent="0" algn="ctr" latinLnBrk="0">
                <a:lnSpc>
                  <a:spcPts val="2659"/>
                </a:lnSpc>
                <a:buFontTx/>
                <a:buNone/>
              </a:pPr>
              <a:endParaRPr lang="ko-KR" altLang="en-US" sz="1800">
                <a:solidFill>
                  <a:schemeClr val="tx1"/>
                </a:solidFill>
                <a:latin typeface="Calibri" charset="0"/>
                <a:ea typeface="+mn-ea"/>
                <a:cs typeface="+mn-cs"/>
              </a:endParaRPr>
            </a:p>
          </p:txBody>
        </p:sp>
      </p:grpSp>
      <p:cxnSp>
        <p:nvCxnSpPr>
          <p:cNvPr id="5" name="도형 64"/>
          <p:cNvCxnSpPr/>
          <p:nvPr/>
        </p:nvCxnSpPr>
        <p:spPr>
          <a:xfrm>
            <a:off x="619125" y="9673590"/>
            <a:ext cx="17051020" cy="127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grpSp>
        <p:nvGrpSpPr>
          <p:cNvPr id="6" name="Group 6"/>
          <p:cNvGrpSpPr/>
          <p:nvPr/>
        </p:nvGrpSpPr>
        <p:grpSpPr>
          <a:xfrm>
            <a:off x="1378585" y="1493520"/>
            <a:ext cx="4669155" cy="1216660"/>
            <a:chOff x="1378585" y="1493520"/>
            <a:chExt cx="4669155" cy="1216660"/>
          </a:xfrm>
        </p:grpSpPr>
        <p:grpSp>
          <p:nvGrpSpPr>
            <p:cNvPr id="7" name="Group 7"/>
            <p:cNvGrpSpPr/>
            <p:nvPr/>
          </p:nvGrpSpPr>
          <p:grpSpPr>
            <a:xfrm>
              <a:off x="1378585" y="1493520"/>
              <a:ext cx="4669155" cy="1216660"/>
              <a:chOff x="1378585" y="1493520"/>
              <a:chExt cx="4669155" cy="1216660"/>
            </a:xfrm>
          </p:grpSpPr>
          <p:sp>
            <p:nvSpPr>
              <p:cNvPr id="8" name="자유형: 도형 7"/>
              <p:cNvSpPr/>
              <p:nvPr/>
            </p:nvSpPr>
            <p:spPr>
              <a:xfrm>
                <a:off x="1378585" y="1493520"/>
                <a:ext cx="4669155" cy="1216660"/>
              </a:xfrm>
              <a:custGeom>
                <a:avLst/>
                <a:gdLst/>
                <a:ahLst/>
                <a:cxnLst/>
                <a:rect l="l" t="t" r="r" b="b"/>
                <a:pathLst>
                  <a:path w="770347" h="200768">
                    <a:moveTo>
                      <a:pt x="0" y="0"/>
                    </a:moveTo>
                    <a:lnTo>
                      <a:pt x="770347" y="0"/>
                    </a:lnTo>
                    <a:lnTo>
                      <a:pt x="770347" y="200768"/>
                    </a:lnTo>
                    <a:lnTo>
                      <a:pt x="0" y="200768"/>
                    </a:lnTo>
                    <a:close/>
                  </a:path>
                </a:pathLst>
              </a:custGeom>
              <a:solidFill>
                <a:srgbClr val="000000"/>
              </a:solidFill>
            </p:spPr>
          </p:sp>
          <p:sp>
            <p:nvSpPr>
              <p:cNvPr id="9" name="텍스트 상자 1"/>
              <p:cNvSpPr txBox="1"/>
              <p:nvPr/>
            </p:nvSpPr>
            <p:spPr>
              <a:xfrm>
                <a:off x="1378585" y="1204595"/>
                <a:ext cx="4669155" cy="1505585"/>
              </a:xfrm>
              <a:prstGeom prst="rect">
                <a:avLst/>
              </a:prstGeom>
            </p:spPr>
            <p:txBody>
              <a:bodyPr lIns="50800" tIns="50800" rIns="50800" bIns="50800" rtlCol="0" anchor="ctr"/>
              <a:lstStyle/>
              <a:p>
                <a:pPr algn="ctr">
                  <a:lnSpc>
                    <a:spcPts val="2660"/>
                  </a:lnSpc>
                </a:pPr>
                <a:endParaRPr/>
              </a:p>
            </p:txBody>
          </p:sp>
        </p:grpSp>
        <p:sp>
          <p:nvSpPr>
            <p:cNvPr id="10" name="텍스트 상자 2"/>
            <p:cNvSpPr txBox="1"/>
            <p:nvPr/>
          </p:nvSpPr>
          <p:spPr>
            <a:xfrm>
              <a:off x="1885315" y="1701800"/>
              <a:ext cx="3655060" cy="742950"/>
            </a:xfrm>
            <a:prstGeom prst="rect">
              <a:avLst/>
            </a:prstGeom>
          </p:spPr>
          <p:txBody>
            <a:bodyPr lIns="0" tIns="0" rIns="0" bIns="0" rtlCol="0" anchor="t">
              <a:spAutoFit/>
            </a:bodyPr>
            <a:lstStyle/>
            <a:p>
              <a:pPr marL="0" lvl="0" indent="0" algn="ctr">
                <a:lnSpc>
                  <a:spcPts val="6299"/>
                </a:lnSpc>
                <a:spcBef>
                  <a:spcPct val="0"/>
                </a:spcBef>
              </a:pPr>
              <a:r>
                <a:rPr lang="en-US" sz="4499">
                  <a:solidFill>
                    <a:srgbClr val="FFFFFF"/>
                  </a:solidFill>
                  <a:latin typeface="Noto Sans Bold"/>
                  <a:ea typeface="Noto Sans Bold"/>
                  <a:cs typeface="Noto Sans Bold"/>
                  <a:sym typeface="Noto Sans Bold"/>
                </a:rPr>
                <a:t>Contents</a:t>
              </a:r>
            </a:p>
          </p:txBody>
        </p:sp>
      </p:grpSp>
      <p:sp>
        <p:nvSpPr>
          <p:cNvPr id="11" name="텍스트 상자 66"/>
          <p:cNvSpPr txBox="1">
            <a:spLocks/>
          </p:cNvSpPr>
          <p:nvPr/>
        </p:nvSpPr>
        <p:spPr>
          <a:xfrm>
            <a:off x="2446020" y="3801745"/>
            <a:ext cx="2990215" cy="668655"/>
          </a:xfrm>
          <a:prstGeom prst="rect">
            <a:avLst/>
          </a:prstGeom>
        </p:spPr>
        <p:txBody>
          <a:bodyPr vert="horz" wrap="square" lIns="0" tIns="0" rIns="0" bIns="0" numCol="1" rtlCol="1" anchor="t">
            <a:spAutoFit/>
          </a:bodyPr>
          <a:lstStyle/>
          <a:p>
            <a:pPr marL="0" indent="0" algn="l" latinLnBrk="0">
              <a:lnSpc>
                <a:spcPts val="5257"/>
              </a:lnSpc>
              <a:spcBef>
                <a:spcPct val="0"/>
              </a:spcBef>
              <a:buFontTx/>
              <a:buNone/>
            </a:pPr>
            <a:r>
              <a:rPr lang="en-US" sz="3755">
                <a:solidFill>
                  <a:srgbClr val="292929"/>
                </a:solidFill>
                <a:latin typeface="Noto Sans Bold" charset="0"/>
                <a:ea typeface="Noto Sans Bold" charset="0"/>
                <a:cs typeface="Noto Sans Bold" charset="0"/>
              </a:rPr>
              <a:t>1. </a:t>
            </a:r>
            <a:r>
              <a:rPr lang="ko-KR" sz="3755">
                <a:solidFill>
                  <a:srgbClr val="292929"/>
                </a:solidFill>
                <a:latin typeface="Noto Sans Bold" charset="0"/>
                <a:ea typeface="Noto Sans Bold" charset="0"/>
                <a:cs typeface="Noto Sans Bold" charset="0"/>
              </a:rPr>
              <a:t>Introduce</a:t>
            </a:r>
            <a:endParaRPr lang="ko-KR" altLang="en-US" sz="3755">
              <a:solidFill>
                <a:srgbClr val="292929"/>
              </a:solidFill>
              <a:latin typeface="Noto Sans Bold" charset="0"/>
              <a:ea typeface="Noto Sans Bold" charset="0"/>
              <a:cs typeface="Noto Sans Bold" charset="0"/>
            </a:endParaRPr>
          </a:p>
        </p:txBody>
      </p:sp>
      <p:sp>
        <p:nvSpPr>
          <p:cNvPr id="12" name="텍스트 상자 67"/>
          <p:cNvSpPr txBox="1">
            <a:spLocks/>
          </p:cNvSpPr>
          <p:nvPr/>
        </p:nvSpPr>
        <p:spPr>
          <a:xfrm>
            <a:off x="2446020" y="5145405"/>
            <a:ext cx="6171565" cy="668655"/>
          </a:xfrm>
          <a:prstGeom prst="rect">
            <a:avLst/>
          </a:prstGeom>
        </p:spPr>
        <p:txBody>
          <a:bodyPr vert="horz" wrap="square" lIns="0" tIns="0" rIns="0" bIns="0" numCol="1" rtlCol="1" anchor="t">
            <a:spAutoFit/>
          </a:bodyPr>
          <a:lstStyle/>
          <a:p>
            <a:pPr marL="0" indent="0" algn="l" latinLnBrk="0">
              <a:lnSpc>
                <a:spcPts val="5257"/>
              </a:lnSpc>
              <a:spcBef>
                <a:spcPct val="0"/>
              </a:spcBef>
              <a:buFontTx/>
              <a:buNone/>
            </a:pPr>
            <a:r>
              <a:rPr lang="en-US" sz="3755">
                <a:solidFill>
                  <a:srgbClr val="292929"/>
                </a:solidFill>
                <a:latin typeface="Noto Sans Bold" charset="0"/>
                <a:ea typeface="Noto Sans Bold" charset="0"/>
                <a:cs typeface="Noto Sans Bold" charset="0"/>
              </a:rPr>
              <a:t>2.</a:t>
            </a:r>
            <a:r>
              <a:rPr lang="ko-KR" sz="3755">
                <a:solidFill>
                  <a:srgbClr val="292929"/>
                </a:solidFill>
                <a:latin typeface="Noto Sans Bold" charset="0"/>
                <a:ea typeface="Noto Sans Bold" charset="0"/>
                <a:cs typeface="Noto Sans Bold" charset="0"/>
              </a:rPr>
              <a:t> frontend, backend 구성</a:t>
            </a:r>
            <a:endParaRPr lang="ko-KR" altLang="en-US" sz="3755">
              <a:solidFill>
                <a:srgbClr val="292929"/>
              </a:solidFill>
              <a:latin typeface="Noto Sans Bold" charset="0"/>
              <a:ea typeface="Noto Sans Bold" charset="0"/>
              <a:cs typeface="Noto Sans Bold" charset="0"/>
            </a:endParaRPr>
          </a:p>
        </p:txBody>
      </p:sp>
      <p:sp>
        <p:nvSpPr>
          <p:cNvPr id="13" name="텍스트 상자 68"/>
          <p:cNvSpPr txBox="1">
            <a:spLocks/>
          </p:cNvSpPr>
          <p:nvPr/>
        </p:nvSpPr>
        <p:spPr>
          <a:xfrm>
            <a:off x="2446020" y="6412865"/>
            <a:ext cx="5876290" cy="668655"/>
          </a:xfrm>
          <a:prstGeom prst="rect">
            <a:avLst/>
          </a:prstGeom>
        </p:spPr>
        <p:txBody>
          <a:bodyPr vert="horz" wrap="square" lIns="0" tIns="0" rIns="0" bIns="0" numCol="1" rtlCol="1" anchor="t">
            <a:spAutoFit/>
          </a:bodyPr>
          <a:lstStyle/>
          <a:p>
            <a:pPr marL="0" indent="0" algn="l" latinLnBrk="0">
              <a:lnSpc>
                <a:spcPts val="5257"/>
              </a:lnSpc>
              <a:spcBef>
                <a:spcPct val="0"/>
              </a:spcBef>
              <a:buFontTx/>
              <a:buNone/>
            </a:pPr>
            <a:r>
              <a:rPr lang="en-US" sz="3755">
                <a:solidFill>
                  <a:srgbClr val="292929"/>
                </a:solidFill>
                <a:latin typeface="Noto Sans Bold" charset="0"/>
                <a:ea typeface="Noto Sans Bold" charset="0"/>
                <a:cs typeface="Noto Sans Bold" charset="0"/>
              </a:rPr>
              <a:t>3. </a:t>
            </a:r>
            <a:r>
              <a:rPr lang="ko-KR" sz="3755">
                <a:solidFill>
                  <a:srgbClr val="292929"/>
                </a:solidFill>
                <a:latin typeface="Noto Sans Bold" charset="0"/>
                <a:ea typeface="Noto Sans Bold" charset="0"/>
                <a:cs typeface="Noto Sans Bold" charset="0"/>
              </a:rPr>
              <a:t>Infra 구성</a:t>
            </a:r>
            <a:endParaRPr lang="ko-KR" altLang="en-US" sz="3755">
              <a:solidFill>
                <a:srgbClr val="292929"/>
              </a:solidFill>
              <a:latin typeface="Noto Sans Bold" charset="0"/>
              <a:ea typeface="Noto Sans Bold" charset="0"/>
              <a:cs typeface="Noto Sans Bold" charset="0"/>
            </a:endParaRPr>
          </a:p>
        </p:txBody>
      </p:sp>
      <p:sp>
        <p:nvSpPr>
          <p:cNvPr id="14" name="텍스트 상자 69"/>
          <p:cNvSpPr txBox="1">
            <a:spLocks/>
          </p:cNvSpPr>
          <p:nvPr/>
        </p:nvSpPr>
        <p:spPr>
          <a:xfrm>
            <a:off x="10321290" y="3801745"/>
            <a:ext cx="4331335" cy="668655"/>
          </a:xfrm>
          <a:prstGeom prst="rect">
            <a:avLst/>
          </a:prstGeom>
        </p:spPr>
        <p:txBody>
          <a:bodyPr vert="horz" wrap="square" lIns="0" tIns="0" rIns="0" bIns="0" numCol="1" rtlCol="1" anchor="t">
            <a:spAutoFit/>
          </a:bodyPr>
          <a:lstStyle/>
          <a:p>
            <a:pPr marL="0" indent="0" algn="l" latinLnBrk="0">
              <a:lnSpc>
                <a:spcPts val="5257"/>
              </a:lnSpc>
              <a:spcBef>
                <a:spcPct val="0"/>
              </a:spcBef>
              <a:buFontTx/>
              <a:buNone/>
            </a:pPr>
            <a:r>
              <a:rPr lang="en-US" sz="3755">
                <a:solidFill>
                  <a:srgbClr val="292929"/>
                </a:solidFill>
                <a:latin typeface="Noto Sans Bold" charset="0"/>
                <a:ea typeface="Noto Sans Bold" charset="0"/>
                <a:cs typeface="Noto Sans Bold" charset="0"/>
              </a:rPr>
              <a:t>4. </a:t>
            </a:r>
            <a:r>
              <a:rPr lang="ko-KR" sz="3755">
                <a:solidFill>
                  <a:srgbClr val="292929"/>
                </a:solidFill>
                <a:latin typeface="Noto Sans Bold" charset="0"/>
                <a:ea typeface="Noto Sans Bold" charset="0"/>
                <a:cs typeface="Noto Sans Bold" charset="0"/>
              </a:rPr>
              <a:t>시연 영상</a:t>
            </a:r>
            <a:endParaRPr lang="ko-KR" altLang="en-US" sz="3755">
              <a:solidFill>
                <a:srgbClr val="292929"/>
              </a:solidFill>
              <a:latin typeface="Noto Sans Bold" charset="0"/>
              <a:ea typeface="Noto Sans Bold" charset="0"/>
              <a:cs typeface="Noto Sans Bold" charset="0"/>
            </a:endParaRPr>
          </a:p>
        </p:txBody>
      </p:sp>
      <p:sp>
        <p:nvSpPr>
          <p:cNvPr id="15" name="텍스트 상자 70"/>
          <p:cNvSpPr txBox="1">
            <a:spLocks/>
          </p:cNvSpPr>
          <p:nvPr/>
        </p:nvSpPr>
        <p:spPr>
          <a:xfrm>
            <a:off x="10335260" y="5118100"/>
            <a:ext cx="4859020" cy="668655"/>
          </a:xfrm>
          <a:prstGeom prst="rect">
            <a:avLst/>
          </a:prstGeom>
        </p:spPr>
        <p:txBody>
          <a:bodyPr vert="horz" wrap="square" lIns="0" tIns="0" rIns="0" bIns="0" numCol="1" rtlCol="1" anchor="t">
            <a:spAutoFit/>
          </a:bodyPr>
          <a:lstStyle/>
          <a:p>
            <a:pPr marL="0" indent="0" algn="l" latinLnBrk="0">
              <a:lnSpc>
                <a:spcPts val="5257"/>
              </a:lnSpc>
              <a:spcBef>
                <a:spcPct val="0"/>
              </a:spcBef>
              <a:buFontTx/>
              <a:buNone/>
            </a:pPr>
            <a:r>
              <a:rPr lang="en-US" sz="3755">
                <a:solidFill>
                  <a:srgbClr val="292929"/>
                </a:solidFill>
                <a:latin typeface="Noto Sans Bold" charset="0"/>
                <a:ea typeface="Noto Sans Bold" charset="0"/>
                <a:cs typeface="Noto Sans Bold" charset="0"/>
              </a:rPr>
              <a:t>5. </a:t>
            </a:r>
            <a:r>
              <a:rPr lang="ko-KR" sz="3755">
                <a:solidFill>
                  <a:srgbClr val="292929"/>
                </a:solidFill>
                <a:latin typeface="Noto Sans Bold" charset="0"/>
                <a:ea typeface="Noto Sans Bold" charset="0"/>
                <a:cs typeface="Noto Sans Bold" charset="0"/>
              </a:rPr>
              <a:t>추가 사항</a:t>
            </a:r>
            <a:endParaRPr lang="ko-KR" altLang="en-US" sz="3755">
              <a:solidFill>
                <a:srgbClr val="292929"/>
              </a:solidFill>
              <a:latin typeface="Noto Sans Bold" charset="0"/>
              <a:ea typeface="Noto Sans Bold" charset="0"/>
              <a:cs typeface="Noto Sans Bold" charset="0"/>
            </a:endParaRPr>
          </a:p>
        </p:txBody>
      </p:sp>
      <p:sp>
        <p:nvSpPr>
          <p:cNvPr id="16" name="텍스트 상자 71"/>
          <p:cNvSpPr txBox="1">
            <a:spLocks/>
          </p:cNvSpPr>
          <p:nvPr/>
        </p:nvSpPr>
        <p:spPr>
          <a:xfrm>
            <a:off x="10307955" y="6412865"/>
            <a:ext cx="4671060" cy="668655"/>
          </a:xfrm>
          <a:prstGeom prst="rect">
            <a:avLst/>
          </a:prstGeom>
        </p:spPr>
        <p:txBody>
          <a:bodyPr vert="horz" wrap="square" lIns="0" tIns="0" rIns="0" bIns="0" numCol="1" rtlCol="1" anchor="t">
            <a:spAutoFit/>
          </a:bodyPr>
          <a:lstStyle/>
          <a:p>
            <a:pPr marL="0" indent="0" algn="l" latinLnBrk="0">
              <a:lnSpc>
                <a:spcPts val="5257"/>
              </a:lnSpc>
              <a:spcBef>
                <a:spcPct val="0"/>
              </a:spcBef>
              <a:buFontTx/>
              <a:buNone/>
            </a:pPr>
            <a:r>
              <a:rPr lang="en-US" sz="3755">
                <a:solidFill>
                  <a:srgbClr val="292929"/>
                </a:solidFill>
                <a:latin typeface="Noto Sans Bold" charset="0"/>
                <a:ea typeface="Noto Sans Bold" charset="0"/>
                <a:cs typeface="Noto Sans Bold" charset="0"/>
              </a:rPr>
              <a:t>6. </a:t>
            </a:r>
            <a:r>
              <a:rPr lang="ko-KR" sz="3755">
                <a:solidFill>
                  <a:srgbClr val="292929"/>
                </a:solidFill>
                <a:latin typeface="Noto Sans Bold" charset="0"/>
                <a:ea typeface="Noto Sans Bold" charset="0"/>
                <a:cs typeface="Noto Sans Bold" charset="0"/>
              </a:rPr>
              <a:t>Q&amp;A</a:t>
            </a:r>
            <a:endParaRPr lang="ko-KR" altLang="en-US" sz="3755">
              <a:solidFill>
                <a:srgbClr val="292929"/>
              </a:solidFill>
              <a:latin typeface="Noto Sans Bold" charset="0"/>
              <a:ea typeface="Noto Sans Bold" charset="0"/>
              <a:cs typeface="Noto Sans Bold"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6676390" cy="57277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2</a:t>
            </a:r>
            <a:r>
              <a:rPr lang="en-US" sz="4500">
                <a:solidFill>
                  <a:srgbClr val="000000"/>
                </a:solidFill>
                <a:latin typeface="Noto Sans Bold" charset="0"/>
                <a:ea typeface="Noto Sans Bold" charset="0"/>
                <a:cs typeface="Noto Sans Bold" charset="0"/>
              </a:rPr>
              <a:t>. </a:t>
            </a:r>
            <a:r>
              <a:rPr lang="ko-KR" sz="3755">
                <a:solidFill>
                  <a:srgbClr val="292929"/>
                </a:solidFill>
                <a:latin typeface="Noto Sans Bold" charset="0"/>
                <a:ea typeface="Noto Sans Bold" charset="0"/>
                <a:cs typeface="Noto Sans Bold" charset="0"/>
              </a:rPr>
              <a:t>FrontEnd, BackEnd 구성</a:t>
            </a:r>
            <a:endParaRPr lang="ko-KR" altLang="en-US" sz="3755">
              <a:solidFill>
                <a:srgbClr val="292929"/>
              </a:solidFill>
              <a:latin typeface="Noto Sans Bold" charset="0"/>
              <a:ea typeface="Noto Sans Bold" charset="0"/>
              <a:cs typeface="Noto Sans Bold" charset="0"/>
            </a:endParaRPr>
          </a:p>
        </p:txBody>
      </p:sp>
      <p:sp>
        <p:nvSpPr>
          <p:cNvPr id="18" name="Rect 0"/>
          <p:cNvSpPr txBox="1">
            <a:spLocks/>
          </p:cNvSpPr>
          <p:nvPr/>
        </p:nvSpPr>
        <p:spPr>
          <a:xfrm>
            <a:off x="7117080" y="421640"/>
            <a:ext cx="669417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FrontEnd 구성 -  S3 ( Simple Storage Service )</a:t>
            </a:r>
            <a:endParaRPr lang="ko-KR" altLang="en-US" sz="2500">
              <a:solidFill>
                <a:srgbClr val="000000"/>
              </a:solidFill>
              <a:latin typeface="Noto Sans" charset="0"/>
              <a:ea typeface="Noto Sans" charset="0"/>
              <a:cs typeface="Noto Sans" charset="0"/>
            </a:endParaRPr>
          </a:p>
        </p:txBody>
      </p:sp>
      <p:sp>
        <p:nvSpPr>
          <p:cNvPr id="24" name="Rect 0"/>
          <p:cNvSpPr txBox="1">
            <a:spLocks/>
          </p:cNvSpPr>
          <p:nvPr/>
        </p:nvSpPr>
        <p:spPr>
          <a:xfrm>
            <a:off x="778510" y="8264525"/>
            <a:ext cx="16723995" cy="578485"/>
          </a:xfrm>
          <a:prstGeom prst="rect">
            <a:avLst/>
          </a:prstGeom>
        </p:spPr>
        <p:txBody>
          <a:bodyPr vert="horz" wrap="square" lIns="0" tIns="0" rIns="0" bIns="0" numCol="1" rtlCol="1" anchor="t">
            <a:spAutoFit/>
          </a:bodyPr>
          <a:lstStyle/>
          <a:p>
            <a:pPr marL="0" indent="0" algn="just" latinLnBrk="0">
              <a:lnSpc>
                <a:spcPct val="150000"/>
              </a:lnSpc>
              <a:buFontTx/>
              <a:buNone/>
            </a:pPr>
            <a:endParaRPr lang="ko-KR" altLang="en-US" sz="2500">
              <a:solidFill>
                <a:srgbClr val="000000"/>
              </a:solidFill>
              <a:latin typeface="Noto Sans" charset="0"/>
              <a:ea typeface="Noto Sans" charset="0"/>
              <a:cs typeface="Noto Sans" charset="0"/>
            </a:endParaRPr>
          </a:p>
        </p:txBody>
      </p:sp>
      <p:grpSp>
        <p:nvGrpSpPr>
          <p:cNvPr id="34" name="그룹 98"/>
          <p:cNvGrpSpPr>
            <a:grpSpLocks/>
          </p:cNvGrpSpPr>
          <p:nvPr/>
        </p:nvGrpSpPr>
        <p:grpSpPr>
          <a:xfrm>
            <a:off x="10462260" y="1985645"/>
            <a:ext cx="5935345" cy="6321425"/>
            <a:chOff x="10462260" y="1985645"/>
            <a:chExt cx="5935345" cy="6321425"/>
          </a:xfrm>
        </p:grpSpPr>
        <p:pic>
          <p:nvPicPr>
            <p:cNvPr id="29" name="그림 59"/>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10462260" y="1985645"/>
              <a:ext cx="5935345" cy="5611495"/>
            </a:xfrm>
            <a:prstGeom prst="rect">
              <a:avLst/>
            </a:prstGeom>
            <a:noFill/>
            <a:ln w="9525" cap="flat" cmpd="sng">
              <a:solidFill>
                <a:schemeClr val="tx1">
                  <a:alpha val="100000"/>
                </a:schemeClr>
              </a:solidFill>
              <a:prstDash val="solid"/>
              <a:round/>
            </a:ln>
          </p:spPr>
        </p:pic>
        <p:sp>
          <p:nvSpPr>
            <p:cNvPr id="31" name="텍스트 상자 65"/>
            <p:cNvSpPr txBox="1">
              <a:spLocks/>
            </p:cNvSpPr>
            <p:nvPr/>
          </p:nvSpPr>
          <p:spPr>
            <a:xfrm>
              <a:off x="11483975" y="7660640"/>
              <a:ext cx="3905250" cy="646430"/>
            </a:xfrm>
            <a:prstGeom prst="rect">
              <a:avLst/>
            </a:prstGeom>
            <a:noFill/>
            <a:ln w="0">
              <a:noFill/>
              <a:prstDash/>
            </a:ln>
          </p:spPr>
          <p:txBody>
            <a:bodyPr vert="horz" wrap="square" lIns="91440" tIns="45720" rIns="91440" bIns="45720" numCol="1" anchor="t">
              <a:spAutoFit/>
            </a:bodyPr>
            <a:lstStyle/>
            <a:p>
              <a:pPr marL="0" indent="0" algn="ctr" rtl="0" eaLnBrk="1" latinLnBrk="0" hangingPunct="1">
                <a:buFontTx/>
                <a:buNone/>
              </a:pPr>
              <a:r>
                <a:rPr lang="ko-KR" sz="1800" b="1">
                  <a:solidFill>
                    <a:schemeClr val="tx1"/>
                  </a:solidFill>
                  <a:latin typeface="Arial" charset="0"/>
                  <a:ea typeface="Amazon Ember" charset="0"/>
                </a:rPr>
                <a:t>S3 호스팅 확인</a:t>
              </a:r>
              <a:endParaRPr lang="ko-KR" altLang="en-US" sz="1800" b="1">
                <a:solidFill>
                  <a:schemeClr val="tx1"/>
                </a:solidFill>
                <a:latin typeface="Arial" charset="0"/>
                <a:ea typeface="Amazon Ember" charset="0"/>
              </a:endParaRPr>
            </a:p>
            <a:p>
              <a:pPr marL="0" indent="0" algn="ctr" rtl="0" eaLnBrk="1" latinLnBrk="0" hangingPunct="1">
                <a:buFontTx/>
                <a:buNone/>
              </a:pPr>
              <a:r>
                <a:rPr lang="ko-KR" sz="1800" b="1">
                  <a:solidFill>
                    <a:schemeClr val="tx1"/>
                  </a:solidFill>
                  <a:latin typeface="Arial" charset="0"/>
                  <a:ea typeface="Amazon Ember" charset="0"/>
                </a:rPr>
                <a:t>( soldesk-insightforge.site )</a:t>
              </a:r>
              <a:endParaRPr lang="ko-KR" altLang="en-US" sz="1800" b="1">
                <a:solidFill>
                  <a:schemeClr val="tx1"/>
                </a:solidFill>
                <a:latin typeface="Arial" charset="0"/>
                <a:ea typeface="Amazon Ember" charset="0"/>
              </a:endParaRPr>
            </a:p>
          </p:txBody>
        </p:sp>
      </p:grpSp>
      <p:grpSp>
        <p:nvGrpSpPr>
          <p:cNvPr id="33" name="그룹 97"/>
          <p:cNvGrpSpPr>
            <a:grpSpLocks/>
          </p:cNvGrpSpPr>
          <p:nvPr/>
        </p:nvGrpSpPr>
        <p:grpSpPr>
          <a:xfrm rot="0">
            <a:off x="748030" y="1990725"/>
            <a:ext cx="9090025" cy="6325235"/>
            <a:chOff x="748030" y="1990725"/>
            <a:chExt cx="9090025" cy="6325235"/>
          </a:xfrm>
        </p:grpSpPr>
        <p:pic>
          <p:nvPicPr>
            <p:cNvPr id="28" name="그림 58" descr="C:/Users/USER/AppData/Roaming/PolarisOffice/ETemp/3020_11734232/image48.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748030" y="1990725"/>
              <a:ext cx="9089390" cy="5606415"/>
            </a:xfrm>
            <a:prstGeom prst="rect"/>
            <a:noFill/>
            <a:ln w="9525" cap="flat" cmpd="sng">
              <a:solidFill>
                <a:schemeClr val="tx1">
                  <a:alpha val="100000"/>
                </a:schemeClr>
              </a:solidFill>
              <a:prstDash val="solid"/>
              <a:round/>
            </a:ln>
          </p:spPr>
        </p:pic>
        <p:sp>
          <p:nvSpPr>
            <p:cNvPr id="30" name="텍스트 상자 64"/>
            <p:cNvSpPr txBox="1">
              <a:spLocks/>
            </p:cNvSpPr>
            <p:nvPr/>
          </p:nvSpPr>
          <p:spPr>
            <a:xfrm rot="0">
              <a:off x="3687445" y="7668895"/>
              <a:ext cx="3305810" cy="646430"/>
            </a:xfrm>
            <a:prstGeom prst="rect"/>
            <a:noFill/>
            <a:ln w="0">
              <a:noFill/>
              <a:prstDash/>
            </a:ln>
          </p:spPr>
          <p:txBody>
            <a:bodyPr wrap="square" lIns="91440" tIns="45720" rIns="91440" bIns="45720" numCol="1" vert="horz" anchor="t">
              <a:spAutoFit/>
            </a:bodyPr>
            <a:lstStyle/>
            <a:p>
              <a:pPr marL="0" indent="0" rtl="0" algn="ctr" eaLnBrk="1" latinLnBrk="0" hangingPunct="1">
                <a:buFontTx/>
                <a:buNone/>
              </a:pPr>
              <a:r>
                <a:rPr lang="ko-KR" sz="1800" b="1">
                  <a:solidFill>
                    <a:schemeClr val="tx1"/>
                  </a:solidFill>
                  <a:latin typeface="Arial" charset="0"/>
                  <a:ea typeface="Amazon Ember" charset="0"/>
                </a:rPr>
                <a:t>버킷</a:t>
              </a:r>
              <a:r>
                <a:rPr lang="ko-KR" sz="1800" b="1">
                  <a:solidFill>
                    <a:schemeClr val="tx1"/>
                  </a:solidFill>
                  <a:latin typeface="Arial" charset="0"/>
                  <a:ea typeface="Amazon Ember" charset="0"/>
                </a:rPr>
                <a:t> </a:t>
              </a:r>
              <a:r>
                <a:rPr lang="ko-KR" sz="1800" b="1">
                  <a:solidFill>
                    <a:schemeClr val="tx1"/>
                  </a:solidFill>
                  <a:latin typeface="Arial" charset="0"/>
                  <a:ea typeface="Amazon Ember" charset="0"/>
                </a:rPr>
                <a:t>객체</a:t>
              </a:r>
              <a:endParaRPr lang="ko-KR" altLang="en-US" sz="1800" b="1">
                <a:solidFill>
                  <a:schemeClr val="tx1"/>
                </a:solidFill>
                <a:latin typeface="Arial" charset="0"/>
                <a:ea typeface="Amazon Ember" charset="0"/>
              </a:endParaRPr>
            </a:p>
            <a:p>
              <a:pPr marL="0" indent="0" rtl="0" algn="ctr" eaLnBrk="1" latinLnBrk="0" hangingPunct="1">
                <a:buFontTx/>
                <a:buNone/>
              </a:pPr>
              <a:r>
                <a:rPr lang="ko-KR" sz="1800" b="1">
                  <a:solidFill>
                    <a:schemeClr val="tx1"/>
                  </a:solidFill>
                  <a:latin typeface="Arial" charset="0"/>
                  <a:ea typeface="Amazon Ember" charset="0"/>
                </a:rPr>
                <a:t>(</a:t>
              </a:r>
              <a:r>
                <a:rPr lang="ko-KR" sz="1800" b="1">
                  <a:solidFill>
                    <a:schemeClr val="tx1"/>
                  </a:solidFill>
                  <a:latin typeface="Arial" charset="0"/>
                  <a:ea typeface="Amazon Ember" charset="0"/>
                </a:rPr>
                <a:t> </a:t>
              </a:r>
              <a:r>
                <a:rPr lang="ko-KR" sz="1800" b="1">
                  <a:solidFill>
                    <a:schemeClr val="tx1"/>
                  </a:solidFill>
                  <a:latin typeface="Arial" charset="0"/>
                  <a:ea typeface="Amazon Ember" charset="0"/>
                </a:rPr>
                <a:t>soldesk-insightforge.site</a:t>
              </a:r>
              <a:r>
                <a:rPr lang="ko-KR" sz="1800" b="1">
                  <a:solidFill>
                    <a:schemeClr val="tx1"/>
                  </a:solidFill>
                  <a:latin typeface="Arial" charset="0"/>
                  <a:ea typeface="Amazon Ember" charset="0"/>
                </a:rPr>
                <a:t> </a:t>
              </a:r>
              <a:r>
                <a:rPr lang="ko-KR" sz="1800" b="1">
                  <a:solidFill>
                    <a:schemeClr val="tx1"/>
                  </a:solidFill>
                  <a:latin typeface="Arial" charset="0"/>
                  <a:ea typeface="Amazon Ember" charset="0"/>
                </a:rPr>
                <a:t>)</a:t>
              </a:r>
              <a:endParaRPr lang="ko-KR" altLang="en-US" sz="1800" b="1">
                <a:solidFill>
                  <a:schemeClr val="tx1"/>
                </a:solidFill>
                <a:latin typeface="Arial" charset="0"/>
                <a:ea typeface="Amazon Ember" charset="0"/>
              </a:endParaRPr>
            </a:p>
          </p:txBody>
        </p:sp>
        <p:sp>
          <p:nvSpPr>
            <p:cNvPr id="32" name="도형 132"/>
            <p:cNvSpPr>
              <a:spLocks/>
            </p:cNvSpPr>
            <p:nvPr/>
          </p:nvSpPr>
          <p:spPr>
            <a:xfrm rot="0">
              <a:off x="1361440" y="5636895"/>
              <a:ext cx="1699260" cy="155765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sp>
        <p:nvSpPr>
          <p:cNvPr id="35" name="텍스트 상자 2393"/>
          <p:cNvSpPr txBox="1">
            <a:spLocks/>
          </p:cNvSpPr>
          <p:nvPr/>
        </p:nvSpPr>
        <p:spPr>
          <a:xfrm>
            <a:off x="885825" y="1143635"/>
            <a:ext cx="14833600" cy="63754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Static 파일 ( HTML, CSS, JS ) 호스팅</a:t>
            </a:r>
            <a:endParaRPr lang="ko-KR" altLang="en-US" sz="3600">
              <a:solidFill>
                <a:srgbClr val="000000"/>
              </a:solidFill>
              <a:latin typeface="Noto Sans Bold" charset="0"/>
              <a:ea typeface="Noto Sans Bold" charset="0"/>
              <a:cs typeface="Noto Sans Bold"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6677025" cy="573405"/>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2</a:t>
            </a:r>
            <a:r>
              <a:rPr lang="en-US" sz="4500">
                <a:solidFill>
                  <a:srgbClr val="000000"/>
                </a:solidFill>
                <a:latin typeface="Noto Sans Bold" charset="0"/>
                <a:ea typeface="Noto Sans Bold" charset="0"/>
                <a:cs typeface="Noto Sans Bold" charset="0"/>
              </a:rPr>
              <a:t>. </a:t>
            </a:r>
            <a:r>
              <a:rPr lang="ko-KR" sz="3755">
                <a:solidFill>
                  <a:srgbClr val="292929"/>
                </a:solidFill>
                <a:latin typeface="Noto Sans Bold" charset="0"/>
                <a:ea typeface="Noto Sans Bold" charset="0"/>
                <a:cs typeface="Noto Sans Bold" charset="0"/>
              </a:rPr>
              <a:t>FrontEnd, BackEnd 구성</a:t>
            </a:r>
            <a:endParaRPr lang="ko-KR" altLang="en-US" sz="3755">
              <a:solidFill>
                <a:srgbClr val="292929"/>
              </a:solidFill>
              <a:latin typeface="Noto Sans Bold" charset="0"/>
              <a:ea typeface="Noto Sans Bold" charset="0"/>
              <a:cs typeface="Noto Sans Bold" charset="0"/>
            </a:endParaRPr>
          </a:p>
        </p:txBody>
      </p:sp>
      <p:sp>
        <p:nvSpPr>
          <p:cNvPr id="18" name="Rect 0"/>
          <p:cNvSpPr txBox="1">
            <a:spLocks/>
          </p:cNvSpPr>
          <p:nvPr/>
        </p:nvSpPr>
        <p:spPr>
          <a:xfrm>
            <a:off x="7117080" y="421640"/>
            <a:ext cx="6694805" cy="319405"/>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BackEnd 구성 -  Lambda</a:t>
            </a:r>
            <a:endParaRPr lang="ko-KR" altLang="en-US" sz="2500">
              <a:solidFill>
                <a:srgbClr val="000000"/>
              </a:solidFill>
              <a:latin typeface="Noto Sans" charset="0"/>
              <a:ea typeface="Noto Sans" charset="0"/>
              <a:cs typeface="Noto Sans" charset="0"/>
            </a:endParaRPr>
          </a:p>
        </p:txBody>
      </p:sp>
      <p:sp>
        <p:nvSpPr>
          <p:cNvPr id="19" name="Rect 0"/>
          <p:cNvSpPr txBox="1">
            <a:spLocks/>
          </p:cNvSpPr>
          <p:nvPr/>
        </p:nvSpPr>
        <p:spPr>
          <a:xfrm>
            <a:off x="885825" y="1170940"/>
            <a:ext cx="14833600" cy="63881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Lambda 함수 구성 </a:t>
            </a:r>
            <a:endParaRPr lang="ko-KR" altLang="en-US" sz="3600">
              <a:solidFill>
                <a:srgbClr val="000000"/>
              </a:solidFill>
              <a:latin typeface="Noto Sans Bold" charset="0"/>
              <a:ea typeface="Noto Sans Bold" charset="0"/>
              <a:cs typeface="Noto Sans Bold" charset="0"/>
            </a:endParaRPr>
          </a:p>
        </p:txBody>
      </p:sp>
      <p:sp>
        <p:nvSpPr>
          <p:cNvPr id="24" name="Rect 0"/>
          <p:cNvSpPr txBox="1">
            <a:spLocks/>
          </p:cNvSpPr>
          <p:nvPr/>
        </p:nvSpPr>
        <p:spPr>
          <a:xfrm>
            <a:off x="778510" y="8264525"/>
            <a:ext cx="16723995" cy="578485"/>
          </a:xfrm>
          <a:prstGeom prst="rect">
            <a:avLst/>
          </a:prstGeom>
        </p:spPr>
        <p:txBody>
          <a:bodyPr vert="horz" wrap="square" lIns="0" tIns="0" rIns="0" bIns="0" numCol="1" rtlCol="1" anchor="t">
            <a:spAutoFit/>
          </a:bodyPr>
          <a:lstStyle/>
          <a:p>
            <a:pPr marL="0" indent="0" algn="just" latinLnBrk="0">
              <a:lnSpc>
                <a:spcPct val="150000"/>
              </a:lnSpc>
              <a:buFontTx/>
              <a:buNone/>
            </a:pPr>
            <a:endParaRPr lang="ko-KR" altLang="en-US" sz="2500">
              <a:solidFill>
                <a:srgbClr val="000000"/>
              </a:solidFill>
              <a:latin typeface="Noto Sans" charset="0"/>
              <a:ea typeface="Noto Sans" charset="0"/>
              <a:cs typeface="Noto Sans" charset="0"/>
            </a:endParaRPr>
          </a:p>
        </p:txBody>
      </p:sp>
      <p:sp>
        <p:nvSpPr>
          <p:cNvPr id="27" name="Rect 0"/>
          <p:cNvSpPr txBox="1">
            <a:spLocks/>
          </p:cNvSpPr>
          <p:nvPr/>
        </p:nvSpPr>
        <p:spPr>
          <a:xfrm>
            <a:off x="850265" y="8336280"/>
            <a:ext cx="16724630" cy="1153795"/>
          </a:xfrm>
          <a:prstGeom prst="rect">
            <a:avLst/>
          </a:prstGeom>
        </p:spPr>
        <p:txBody>
          <a:bodyPr vert="horz" wrap="square" lIns="0" tIns="0" rIns="0" bIns="0" numCol="1" rtlCol="1" anchor="t">
            <a:spAutoFit/>
          </a:bodyPr>
          <a:lstStyle/>
          <a:p>
            <a:pPr marL="0" indent="0" algn="just" latinLnBrk="0">
              <a:lnSpc>
                <a:spcPct val="150000"/>
              </a:lnSpc>
              <a:buFontTx/>
              <a:buNone/>
            </a:pPr>
            <a:r>
              <a:rPr sz="2500"/>
              <a:t>Lambda 함수를 통해 사용자는 설문조사를 작성, 제출, 조회할 수 있어, 설문조사 관리가 자동화되고 </a:t>
            </a:r>
            <a:endParaRPr lang="ko-KR" altLang="en-US" sz="2500"/>
          </a:p>
          <a:p>
            <a:pPr marL="0" indent="0" algn="just" latinLnBrk="0">
              <a:lnSpc>
                <a:spcPct val="150000"/>
              </a:lnSpc>
              <a:buFontTx/>
              <a:buNone/>
            </a:pPr>
            <a:r>
              <a:rPr sz="2500"/>
              <a:t>사용자 편의성이 향상</a:t>
            </a:r>
            <a:endParaRPr lang="ko-KR" altLang="en-US" sz="2500"/>
          </a:p>
        </p:txBody>
      </p:sp>
      <p:sp>
        <p:nvSpPr>
          <p:cNvPr id="28" name="도형 199"/>
          <p:cNvSpPr>
            <a:spLocks/>
          </p:cNvSpPr>
          <p:nvPr/>
        </p:nvSpPr>
        <p:spPr>
          <a:xfrm rot="0">
            <a:off x="885825" y="2321560"/>
            <a:ext cx="3611880" cy="391795"/>
          </a:xfrm>
          <a:prstGeom prst="roundRect">
            <a:avLst>
              <a:gd name="adj" fmla="val 16667"/>
            </a:avLst>
          </a:prstGeom>
          <a:noFill/>
          <a:ln w="28575" cap="flat" cmpd="sng">
            <a:solidFill>
              <a:schemeClr val="accent4">
                <a:alpha val="100000"/>
              </a:schemeClr>
            </a:solidFill>
            <a:prstDash val="solid"/>
            <a:miter lim="800000"/>
          </a:ln>
        </p:spPr>
        <p:txBody>
          <a:bodyPr wrap="square" lIns="91440" tIns="45720" rIns="91440" bIns="45720" vert="horz" anchor="ctr">
            <a:noAutofit/>
          </a:bodyPr>
          <a:lstStyle/>
          <a:p>
            <a:pPr marL="0" indent="0" rtl="0" algn="ctr" latinLnBrk="0">
              <a:buFontTx/>
              <a:buNone/>
            </a:pPr>
            <a:r>
              <a:rPr sz="1800" cap="none" i="0" b="0" strike="noStrike">
                <a:solidFill>
                  <a:schemeClr val="dk1"/>
                </a:solidFill>
                <a:latin typeface="Calibri" charset="0"/>
                <a:ea typeface="Calibri" charset="0"/>
              </a:rPr>
              <a:t>GetSurvey</a:t>
            </a:r>
            <a:endParaRPr lang="ko-KR" altLang="en-US" sz="1800" cap="none" i="0" b="0" strike="noStrike">
              <a:solidFill>
                <a:schemeClr val="dk1"/>
              </a:solidFill>
              <a:latin typeface="Calibri" charset="0"/>
              <a:ea typeface="Calibri" charset="0"/>
            </a:endParaRPr>
          </a:p>
        </p:txBody>
      </p:sp>
      <p:sp>
        <p:nvSpPr>
          <p:cNvPr id="29" name="도형 200"/>
          <p:cNvSpPr>
            <a:spLocks/>
          </p:cNvSpPr>
          <p:nvPr/>
        </p:nvSpPr>
        <p:spPr>
          <a:xfrm rot="0">
            <a:off x="903605" y="2983865"/>
            <a:ext cx="3594100" cy="4990465"/>
          </a:xfrm>
          <a:prstGeom prst="roundRect">
            <a:avLst>
              <a:gd name="adj" fmla="val 16667"/>
            </a:avLst>
          </a:prstGeom>
          <a:noFill/>
          <a:ln w="28575" cap="flat" cmpd="sng">
            <a:solidFill>
              <a:srgbClr val="747070">
                <a:alpha val="100000"/>
              </a:srgbClr>
            </a:solidFill>
            <a:prstDash val="solid"/>
            <a:miter lim="800000"/>
          </a:ln>
        </p:spPr>
        <p:txBody>
          <a:bodyPr wrap="square" lIns="91440" tIns="45720" rIns="91440" bIns="45720" vert="horz" anchor="ctr">
            <a:noAutofit/>
          </a:bodyPr>
          <a:lstStyle/>
          <a:p>
            <a:pPr marL="285750" indent="-285750" rtl="0" algn="l" latinLnBrk="0">
              <a:buClr>
                <a:srgbClr val="000000"/>
              </a:buClr>
              <a:buFont typeface="Arial"/>
              <a:buChar char="•"/>
            </a:pPr>
            <a:r>
              <a:rPr sz="1800" cap="none" i="0" b="0" strike="noStrike">
                <a:solidFill>
                  <a:schemeClr val="dk1"/>
                </a:solidFill>
                <a:latin typeface="Calibri" charset="0"/>
                <a:ea typeface="Calibri" charset="0"/>
              </a:rPr>
              <a:t>  </a:t>
            </a:r>
            <a:r>
              <a:rPr sz="1800" cap="none" i="0" b="1" strike="noStrike">
                <a:solidFill>
                  <a:schemeClr val="dk1"/>
                </a:solidFill>
                <a:latin typeface="Calibri" charset="0"/>
                <a:ea typeface="Calibri" charset="0"/>
              </a:rPr>
              <a:t>목적</a:t>
            </a:r>
            <a:r>
              <a:rPr sz="1800" cap="none" i="0" b="0" strike="noStrike">
                <a:solidFill>
                  <a:schemeClr val="dk1"/>
                </a:solidFill>
                <a:latin typeface="Calibri" charset="0"/>
                <a:ea typeface="Calibri" charset="0"/>
              </a:rPr>
              <a:t>: 특정 설문조사의 결과를 DynamoDB에서 가져오는 Lambda 함수입니다.</a:t>
            </a:r>
            <a:endParaRPr lang="ko-KR" altLang="en-US" sz="1800" cap="none" i="0" b="0" strike="noStrike">
              <a:solidFill>
                <a:schemeClr val="dk1"/>
              </a:solidFill>
              <a:latin typeface="Calibri" charset="0"/>
              <a:ea typeface="Calibri" charset="0"/>
            </a:endParaRPr>
          </a:p>
          <a:p>
            <a:pPr marL="285750" indent="-285750" rtl="0" algn="l" latinLnBrk="0">
              <a:buClr>
                <a:srgbClr val="000000"/>
              </a:buClr>
              <a:buFont typeface="Arial"/>
              <a:buChar char="•"/>
            </a:pPr>
            <a:r>
              <a:rPr sz="1800" cap="none" i="0" b="0" strike="noStrike">
                <a:solidFill>
                  <a:schemeClr val="dk1"/>
                </a:solidFill>
                <a:latin typeface="Calibri" charset="0"/>
                <a:ea typeface="Calibri" charset="0"/>
              </a:rPr>
              <a:t> </a:t>
            </a:r>
            <a:r>
              <a:rPr sz="1800" cap="none" i="0" b="1" strike="noStrike">
                <a:solidFill>
                  <a:schemeClr val="dk1"/>
                </a:solidFill>
                <a:latin typeface="Calibri" charset="0"/>
                <a:ea typeface="Calibri" charset="0"/>
              </a:rPr>
              <a:t>주요 기능</a:t>
            </a:r>
            <a:r>
              <a:rPr sz="1800" cap="none" i="0" b="0" strike="noStrike">
                <a:solidFill>
                  <a:schemeClr val="dk1"/>
                </a:solidFill>
                <a:latin typeface="Calibri" charset="0"/>
                <a:ea typeface="Calibri" charset="0"/>
              </a:rPr>
              <a:t>:</a:t>
            </a:r>
            <a:endParaRPr lang="ko-KR" altLang="en-US" sz="1800" cap="none" i="0" b="0" strike="noStrike">
              <a:solidFill>
                <a:schemeClr val="dk1"/>
              </a:solidFill>
              <a:latin typeface="Calibri" charset="0"/>
              <a:ea typeface="Calibri" charset="0"/>
            </a:endParaRPr>
          </a:p>
          <a:p>
            <a:pPr marL="666750" indent="-285750" rtl="0" algn="l" latinLnBrk="0">
              <a:buClr>
                <a:srgbClr val="000000"/>
              </a:buClr>
              <a:buFont typeface="Arial"/>
              <a:buChar char="•"/>
            </a:pPr>
            <a:r>
              <a:rPr sz="1800" cap="none" i="0" b="0" strike="noStrike">
                <a:solidFill>
                  <a:schemeClr val="dk1"/>
                </a:solidFill>
                <a:latin typeface="Calibri" charset="0"/>
                <a:ea typeface="Calibri" charset="0"/>
              </a:rPr>
              <a:t>URL 경로 파라미터에서 surveyId를 추출합니다.</a:t>
            </a:r>
            <a:endParaRPr lang="ko-KR" altLang="en-US" sz="1800" cap="none" i="0" b="0" strike="noStrike">
              <a:solidFill>
                <a:schemeClr val="dk1"/>
              </a:solidFill>
              <a:latin typeface="Calibri" charset="0"/>
              <a:ea typeface="Calibri" charset="0"/>
            </a:endParaRPr>
          </a:p>
          <a:p>
            <a:pPr marL="666750" indent="-285750" rtl="0" algn="l" latinLnBrk="0">
              <a:buClr>
                <a:srgbClr val="000000"/>
              </a:buClr>
              <a:buFont typeface="Arial"/>
              <a:buChar char="•"/>
            </a:pPr>
            <a:r>
              <a:rPr sz="1800" cap="none" i="0" b="0" strike="noStrike">
                <a:solidFill>
                  <a:schemeClr val="dk1"/>
                </a:solidFill>
                <a:latin typeface="Calibri" charset="0"/>
                <a:ea typeface="Calibri" charset="0"/>
              </a:rPr>
              <a:t>DynamoDB 테이블을 스캔하여 해당 surveyId와 일치하는 항목을 필터링합니다.</a:t>
            </a:r>
            <a:endParaRPr lang="ko-KR" altLang="en-US" sz="1800" cap="none" i="0" b="0" strike="noStrike">
              <a:solidFill>
                <a:schemeClr val="dk1"/>
              </a:solidFill>
              <a:latin typeface="Calibri" charset="0"/>
              <a:ea typeface="Calibri" charset="0"/>
            </a:endParaRPr>
          </a:p>
          <a:p>
            <a:pPr marL="666750" indent="-285750" rtl="0" algn="l" latinLnBrk="0">
              <a:buClr>
                <a:srgbClr val="000000"/>
              </a:buClr>
              <a:buFont typeface="Arial"/>
              <a:buChar char="•"/>
            </a:pPr>
            <a:r>
              <a:rPr sz="1800" cap="none" i="0" b="0" strike="noStrike">
                <a:solidFill>
                  <a:schemeClr val="dk1"/>
                </a:solidFill>
                <a:latin typeface="Calibri" charset="0"/>
                <a:ea typeface="Calibri" charset="0"/>
              </a:rPr>
              <a:t>결과를 JSON 형식으로 반환합니다.</a:t>
            </a:r>
            <a:endParaRPr lang="ko-KR" altLang="en-US" sz="1800" cap="none" i="0" b="0" strike="noStrike">
              <a:solidFill>
                <a:schemeClr val="dk1"/>
              </a:solidFill>
              <a:latin typeface="Calibri" charset="0"/>
              <a:ea typeface="Calibri" charset="0"/>
            </a:endParaRPr>
          </a:p>
        </p:txBody>
      </p:sp>
      <p:sp>
        <p:nvSpPr>
          <p:cNvPr id="30" name="도형 201"/>
          <p:cNvSpPr>
            <a:spLocks/>
          </p:cNvSpPr>
          <p:nvPr/>
        </p:nvSpPr>
        <p:spPr>
          <a:xfrm rot="0">
            <a:off x="5198745" y="2326005"/>
            <a:ext cx="3611880" cy="391795"/>
          </a:xfrm>
          <a:prstGeom prst="roundRect">
            <a:avLst>
              <a:gd name="adj" fmla="val 16667"/>
            </a:avLst>
          </a:prstGeom>
          <a:noFill/>
          <a:ln w="28575" cap="flat" cmpd="sng">
            <a:solidFill>
              <a:schemeClr val="accent4">
                <a:alpha val="100000"/>
              </a:schemeClr>
            </a:solidFill>
            <a:prstDash val="solid"/>
            <a:miter lim="800000"/>
          </a:ln>
        </p:spPr>
        <p:txBody>
          <a:bodyPr wrap="square" lIns="91440" tIns="45720" rIns="91440" bIns="45720" vert="horz" anchor="ctr">
            <a:noAutofit/>
          </a:bodyPr>
          <a:lstStyle/>
          <a:p>
            <a:pPr marL="0" indent="0" rtl="0" algn="ctr" latinLnBrk="0">
              <a:buFontTx/>
              <a:buNone/>
            </a:pPr>
            <a:r>
              <a:rPr sz="1800" cap="none" i="0" b="0" strike="noStrike">
                <a:solidFill>
                  <a:schemeClr val="dk1"/>
                </a:solidFill>
                <a:latin typeface="Calibri" charset="0"/>
                <a:ea typeface="Calibri" charset="0"/>
              </a:rPr>
              <a:t>SaveSurveyData</a:t>
            </a:r>
            <a:endParaRPr lang="ko-KR" altLang="en-US" sz="1800" cap="none" i="0" b="0" strike="noStrike">
              <a:solidFill>
                <a:schemeClr val="dk1"/>
              </a:solidFill>
              <a:latin typeface="Calibri" charset="0"/>
              <a:ea typeface="Calibri" charset="0"/>
            </a:endParaRPr>
          </a:p>
        </p:txBody>
      </p:sp>
      <p:sp>
        <p:nvSpPr>
          <p:cNvPr id="31" name="도형 202"/>
          <p:cNvSpPr>
            <a:spLocks/>
          </p:cNvSpPr>
          <p:nvPr/>
        </p:nvSpPr>
        <p:spPr>
          <a:xfrm rot="0">
            <a:off x="5216525" y="2988310"/>
            <a:ext cx="3594100" cy="4990465"/>
          </a:xfrm>
          <a:prstGeom prst="roundRect">
            <a:avLst>
              <a:gd name="adj" fmla="val 16667"/>
            </a:avLst>
          </a:prstGeom>
          <a:noFill/>
          <a:ln w="28575" cap="flat" cmpd="sng">
            <a:solidFill>
              <a:srgbClr val="747070">
                <a:alpha val="100000"/>
              </a:srgbClr>
            </a:solidFill>
            <a:prstDash val="solid"/>
            <a:miter lim="800000"/>
          </a:ln>
        </p:spPr>
        <p:txBody>
          <a:bodyPr wrap="square" lIns="91440" tIns="45720" rIns="91440" bIns="45720" vert="horz" anchor="ctr">
            <a:noAutofit/>
          </a:bodyPr>
          <a:lstStyle/>
          <a:p>
            <a:pPr marL="285750" indent="-285750" rtl="0" algn="l" latinLnBrk="0">
              <a:buClr>
                <a:srgbClr val="000000"/>
              </a:buClr>
              <a:buFont typeface="Arial"/>
              <a:buChar char="•"/>
            </a:pPr>
            <a:r>
              <a:rPr sz="1800" cap="none" i="0" b="1" strike="noStrike">
                <a:solidFill>
                  <a:schemeClr val="dk1"/>
                </a:solidFill>
                <a:latin typeface="Calibri" charset="0"/>
                <a:ea typeface="Calibri" charset="0"/>
              </a:rPr>
              <a:t>목적</a:t>
            </a:r>
            <a:r>
              <a:rPr sz="1800" cap="none" i="0" b="0" strike="noStrike">
                <a:solidFill>
                  <a:schemeClr val="dk1"/>
                </a:solidFill>
                <a:latin typeface="Calibri" charset="0"/>
                <a:ea typeface="Calibri" charset="0"/>
              </a:rPr>
              <a:t>: 설문조사 데이터를 DynamoDB에 저장하는 Lambda 함수입니다.</a:t>
            </a:r>
            <a:endParaRPr lang="ko-KR" altLang="en-US" sz="1800" cap="none" i="0" b="0" strike="noStrike">
              <a:solidFill>
                <a:schemeClr val="dk1"/>
              </a:solidFill>
              <a:latin typeface="Calibri" charset="0"/>
              <a:ea typeface="Calibri" charset="0"/>
            </a:endParaRPr>
          </a:p>
          <a:p>
            <a:pPr marL="285750" indent="-285750" rtl="0" algn="l" latinLnBrk="0">
              <a:buClr>
                <a:srgbClr val="000000"/>
              </a:buClr>
              <a:buFont typeface="Arial"/>
              <a:buChar char="•"/>
            </a:pPr>
            <a:r>
              <a:rPr sz="1800" cap="none" i="0" b="1" strike="noStrike">
                <a:solidFill>
                  <a:schemeClr val="dk1"/>
                </a:solidFill>
                <a:latin typeface="Calibri" charset="0"/>
                <a:ea typeface="Calibri" charset="0"/>
              </a:rPr>
              <a:t>주요 기능</a:t>
            </a:r>
            <a:r>
              <a:rPr sz="1800" cap="none" i="0" b="0" strike="noStrike">
                <a:solidFill>
                  <a:schemeClr val="dk1"/>
                </a:solidFill>
                <a:latin typeface="Calibri" charset="0"/>
                <a:ea typeface="Calibri" charset="0"/>
              </a:rPr>
              <a:t>:</a:t>
            </a:r>
            <a:endParaRPr lang="ko-KR" altLang="en-US" sz="1800" cap="none" i="0" b="0" strike="noStrike">
              <a:solidFill>
                <a:schemeClr val="dk1"/>
              </a:solidFill>
              <a:latin typeface="Calibri" charset="0"/>
              <a:ea typeface="Calibri" charset="0"/>
            </a:endParaRPr>
          </a:p>
          <a:p>
            <a:pPr marL="666750" indent="-285750" rtl="0" algn="l" latinLnBrk="0">
              <a:buClr>
                <a:srgbClr val="000000"/>
              </a:buClr>
              <a:buFont typeface="Arial"/>
              <a:buChar char="•"/>
            </a:pPr>
            <a:r>
              <a:rPr sz="1800" cap="none" i="0" b="0" strike="noStrike">
                <a:solidFill>
                  <a:schemeClr val="dk1"/>
                </a:solidFill>
                <a:latin typeface="Calibri" charset="0"/>
                <a:ea typeface="Calibri" charset="0"/>
              </a:rPr>
              <a:t>HTTP POST 요청으로 전달된 설문조사 데이터를 파싱합니다.</a:t>
            </a:r>
            <a:endParaRPr lang="ko-KR" altLang="en-US" sz="1800" cap="none" i="0" b="0" strike="noStrike">
              <a:solidFill>
                <a:schemeClr val="dk1"/>
              </a:solidFill>
              <a:latin typeface="Calibri" charset="0"/>
              <a:ea typeface="Calibri" charset="0"/>
            </a:endParaRPr>
          </a:p>
          <a:p>
            <a:pPr marL="666750" indent="-285750" rtl="0" algn="l" latinLnBrk="0">
              <a:buClr>
                <a:srgbClr val="000000"/>
              </a:buClr>
              <a:buFont typeface="Arial"/>
              <a:buChar char="•"/>
            </a:pPr>
            <a:r>
              <a:rPr sz="1800" cap="none" i="0" b="0" strike="noStrike">
                <a:solidFill>
                  <a:schemeClr val="dk1"/>
                </a:solidFill>
                <a:latin typeface="Calibri" charset="0"/>
                <a:ea typeface="Calibri" charset="0"/>
              </a:rPr>
              <a:t>설문조사 데이터를 DynamoDB 테이블에 저장합니다.</a:t>
            </a:r>
            <a:endParaRPr lang="ko-KR" altLang="en-US" sz="1800" cap="none" i="0" b="0" strike="noStrike">
              <a:solidFill>
                <a:schemeClr val="dk1"/>
              </a:solidFill>
              <a:latin typeface="Calibri" charset="0"/>
              <a:ea typeface="Calibri" charset="0"/>
            </a:endParaRPr>
          </a:p>
          <a:p>
            <a:pPr marL="666750" indent="-285750" rtl="0" algn="l" latinLnBrk="0">
              <a:buClr>
                <a:srgbClr val="000000"/>
              </a:buClr>
              <a:buFont typeface="Arial"/>
              <a:buChar char="•"/>
            </a:pPr>
            <a:r>
              <a:rPr sz="1800" cap="none" i="0" b="0" strike="noStrike">
                <a:solidFill>
                  <a:schemeClr val="dk1"/>
                </a:solidFill>
                <a:latin typeface="Calibri" charset="0"/>
                <a:ea typeface="Calibri" charset="0"/>
              </a:rPr>
              <a:t>저장 결과를 JSON 형식으로 반환합니다.</a:t>
            </a:r>
            <a:endParaRPr lang="ko-KR" altLang="en-US" sz="1800" cap="none" i="0" b="0" strike="noStrike">
              <a:solidFill>
                <a:schemeClr val="dk1"/>
              </a:solidFill>
              <a:latin typeface="Calibri" charset="0"/>
              <a:ea typeface="Calibri" charset="0"/>
            </a:endParaRPr>
          </a:p>
        </p:txBody>
      </p:sp>
      <p:sp>
        <p:nvSpPr>
          <p:cNvPr id="32" name="도형 203"/>
          <p:cNvSpPr>
            <a:spLocks/>
          </p:cNvSpPr>
          <p:nvPr/>
        </p:nvSpPr>
        <p:spPr>
          <a:xfrm rot="0">
            <a:off x="9511665" y="2317115"/>
            <a:ext cx="3611880" cy="391795"/>
          </a:xfrm>
          <a:prstGeom prst="roundRect">
            <a:avLst>
              <a:gd name="adj" fmla="val 16667"/>
            </a:avLst>
          </a:prstGeom>
          <a:noFill/>
          <a:ln w="28575" cap="flat" cmpd="sng">
            <a:solidFill>
              <a:schemeClr val="accent4">
                <a:alpha val="100000"/>
              </a:schemeClr>
            </a:solidFill>
            <a:prstDash val="solid"/>
            <a:miter lim="800000"/>
          </a:ln>
        </p:spPr>
        <p:txBody>
          <a:bodyPr wrap="square" lIns="91440" tIns="45720" rIns="91440" bIns="45720" vert="horz" anchor="ctr">
            <a:noAutofit/>
          </a:bodyPr>
          <a:lstStyle/>
          <a:p>
            <a:pPr marL="0" indent="0" rtl="0" algn="ctr" latinLnBrk="0">
              <a:buFontTx/>
              <a:buNone/>
            </a:pPr>
            <a:r>
              <a:rPr sz="1800" cap="none" i="0" b="0" strike="noStrike">
                <a:solidFill>
                  <a:schemeClr val="dk1"/>
                </a:solidFill>
                <a:latin typeface="Calibri" charset="0"/>
                <a:ea typeface="Calibri" charset="0"/>
              </a:rPr>
              <a:t>SubmitSurveyResponse</a:t>
            </a:r>
            <a:endParaRPr lang="ko-KR" altLang="en-US" sz="1800" cap="none" i="0" b="0" strike="noStrike">
              <a:solidFill>
                <a:schemeClr val="dk1"/>
              </a:solidFill>
              <a:latin typeface="Calibri" charset="0"/>
              <a:ea typeface="Calibri" charset="0"/>
            </a:endParaRPr>
          </a:p>
        </p:txBody>
      </p:sp>
      <p:sp>
        <p:nvSpPr>
          <p:cNvPr id="33" name="도형 204"/>
          <p:cNvSpPr>
            <a:spLocks/>
          </p:cNvSpPr>
          <p:nvPr/>
        </p:nvSpPr>
        <p:spPr>
          <a:xfrm rot="0">
            <a:off x="9529445" y="2979420"/>
            <a:ext cx="3594100" cy="4990465"/>
          </a:xfrm>
          <a:prstGeom prst="roundRect">
            <a:avLst>
              <a:gd name="adj" fmla="val 16667"/>
            </a:avLst>
          </a:prstGeom>
          <a:noFill/>
          <a:ln w="28575" cap="flat" cmpd="sng">
            <a:solidFill>
              <a:srgbClr val="747070">
                <a:alpha val="100000"/>
              </a:srgbClr>
            </a:solidFill>
            <a:prstDash val="solid"/>
            <a:miter lim="800000"/>
          </a:ln>
        </p:spPr>
        <p:txBody>
          <a:bodyPr wrap="square" lIns="91440" tIns="45720" rIns="91440" bIns="45720" vert="horz" anchor="ctr">
            <a:noAutofit/>
          </a:bodyPr>
          <a:lstStyle/>
          <a:p>
            <a:pPr marL="285750" indent="-285750" rtl="0" algn="l" latinLnBrk="0">
              <a:buClr>
                <a:srgbClr val="000000"/>
              </a:buClr>
              <a:buFont typeface="Arial"/>
              <a:buChar char="•"/>
            </a:pPr>
            <a:r>
              <a:rPr sz="1800" cap="none" i="0" b="1" strike="noStrike">
                <a:solidFill>
                  <a:schemeClr val="dk1"/>
                </a:solidFill>
                <a:latin typeface="Calibri" charset="0"/>
                <a:ea typeface="Calibri" charset="0"/>
              </a:rPr>
              <a:t>목적</a:t>
            </a:r>
            <a:r>
              <a:rPr sz="1800" cap="none" i="0" b="0" strike="noStrike">
                <a:solidFill>
                  <a:schemeClr val="dk1"/>
                </a:solidFill>
                <a:latin typeface="Calibri" charset="0"/>
                <a:ea typeface="Calibri" charset="0"/>
              </a:rPr>
              <a:t>: 사용자가 제출한 설문조사 응답을 DynamoDB에 저장하는 Lambda 함수입니다.</a:t>
            </a:r>
            <a:endParaRPr lang="ko-KR" altLang="en-US" sz="1800" cap="none" i="0" b="0" strike="noStrike">
              <a:solidFill>
                <a:schemeClr val="dk1"/>
              </a:solidFill>
              <a:latin typeface="Calibri" charset="0"/>
              <a:ea typeface="Calibri" charset="0"/>
            </a:endParaRPr>
          </a:p>
          <a:p>
            <a:pPr marL="285750" indent="-285750" rtl="0" algn="l" latinLnBrk="0">
              <a:buClr>
                <a:srgbClr val="000000"/>
              </a:buClr>
              <a:buFont typeface="Arial"/>
              <a:buChar char="•"/>
            </a:pPr>
            <a:r>
              <a:rPr sz="1800" cap="none" i="0" b="1" strike="noStrike">
                <a:solidFill>
                  <a:schemeClr val="dk1"/>
                </a:solidFill>
                <a:latin typeface="Calibri" charset="0"/>
                <a:ea typeface="Calibri" charset="0"/>
              </a:rPr>
              <a:t>주요 기능</a:t>
            </a:r>
            <a:r>
              <a:rPr sz="1800" cap="none" i="0" b="0" strike="noStrike">
                <a:solidFill>
                  <a:schemeClr val="dk1"/>
                </a:solidFill>
                <a:latin typeface="Calibri" charset="0"/>
                <a:ea typeface="Calibri" charset="0"/>
              </a:rPr>
              <a:t>:</a:t>
            </a:r>
            <a:endParaRPr lang="ko-KR" altLang="en-US" sz="1800" cap="none" i="0" b="0" strike="noStrike">
              <a:solidFill>
                <a:schemeClr val="dk1"/>
              </a:solidFill>
              <a:latin typeface="Calibri" charset="0"/>
              <a:ea typeface="Calibri" charset="0"/>
            </a:endParaRPr>
          </a:p>
          <a:p>
            <a:pPr marL="666750" indent="-285750" rtl="0" algn="l" latinLnBrk="0">
              <a:buClr>
                <a:srgbClr val="000000"/>
              </a:buClr>
              <a:buFont typeface="Arial"/>
              <a:buChar char="•"/>
            </a:pPr>
            <a:r>
              <a:rPr sz="1800" cap="none" i="0" b="0" strike="noStrike">
                <a:solidFill>
                  <a:schemeClr val="dk1"/>
                </a:solidFill>
                <a:latin typeface="Calibri" charset="0"/>
                <a:ea typeface="Calibri" charset="0"/>
              </a:rPr>
              <a:t>HTTP POST 요청으로 전달된 설문조사 응답 데이터를 파싱합니다.</a:t>
            </a:r>
            <a:endParaRPr lang="ko-KR" altLang="en-US" sz="1800" cap="none" i="0" b="0" strike="noStrike">
              <a:solidFill>
                <a:schemeClr val="dk1"/>
              </a:solidFill>
              <a:latin typeface="Calibri" charset="0"/>
              <a:ea typeface="Calibri" charset="0"/>
            </a:endParaRPr>
          </a:p>
          <a:p>
            <a:pPr marL="666750" indent="-285750" rtl="0" algn="l" latinLnBrk="0">
              <a:buClr>
                <a:srgbClr val="000000"/>
              </a:buClr>
              <a:buFont typeface="Arial"/>
              <a:buChar char="•"/>
            </a:pPr>
            <a:r>
              <a:rPr sz="1800" cap="none" i="0" b="0" strike="noStrike">
                <a:solidFill>
                  <a:schemeClr val="dk1"/>
                </a:solidFill>
                <a:latin typeface="Calibri" charset="0"/>
                <a:ea typeface="Calibri" charset="0"/>
              </a:rPr>
              <a:t>설문조사 응답을 DynamoDB 테이블에 저장합니다.</a:t>
            </a:r>
            <a:endParaRPr lang="ko-KR" altLang="en-US" sz="1800" cap="none" i="0" b="0" strike="noStrike">
              <a:solidFill>
                <a:schemeClr val="dk1"/>
              </a:solidFill>
              <a:latin typeface="Calibri" charset="0"/>
              <a:ea typeface="Calibri" charset="0"/>
            </a:endParaRPr>
          </a:p>
          <a:p>
            <a:pPr marL="666750" indent="-285750" rtl="0" algn="l" latinLnBrk="0">
              <a:buClr>
                <a:srgbClr val="000000"/>
              </a:buClr>
              <a:buFont typeface="Arial"/>
              <a:buChar char="•"/>
            </a:pPr>
            <a:r>
              <a:rPr sz="1800" cap="none" i="0" b="0" strike="noStrike">
                <a:solidFill>
                  <a:schemeClr val="dk1"/>
                </a:solidFill>
                <a:latin typeface="Calibri" charset="0"/>
                <a:ea typeface="Calibri" charset="0"/>
              </a:rPr>
              <a:t>저장 결과를 JSON 형식으로 반환합니다.</a:t>
            </a:r>
            <a:endParaRPr lang="ko-KR" altLang="en-US" sz="1800" cap="none" i="0" b="0" strike="noStrike">
              <a:solidFill>
                <a:schemeClr val="dk1"/>
              </a:solidFill>
              <a:latin typeface="Calibri" charset="0"/>
              <a:ea typeface="Calibri" charset="0"/>
            </a:endParaRPr>
          </a:p>
        </p:txBody>
      </p:sp>
      <p:sp>
        <p:nvSpPr>
          <p:cNvPr id="34" name="도형 205"/>
          <p:cNvSpPr>
            <a:spLocks/>
          </p:cNvSpPr>
          <p:nvPr/>
        </p:nvSpPr>
        <p:spPr>
          <a:xfrm rot="0">
            <a:off x="13811250" y="2321560"/>
            <a:ext cx="3611880" cy="391795"/>
          </a:xfrm>
          <a:prstGeom prst="roundRect">
            <a:avLst>
              <a:gd name="adj" fmla="val 16667"/>
            </a:avLst>
          </a:prstGeom>
          <a:noFill/>
          <a:ln w="28575" cap="flat" cmpd="sng">
            <a:solidFill>
              <a:schemeClr val="accent4">
                <a:alpha val="100000"/>
              </a:schemeClr>
            </a:solidFill>
            <a:prstDash val="solid"/>
            <a:miter lim="800000"/>
          </a:ln>
        </p:spPr>
        <p:txBody>
          <a:bodyPr wrap="square" lIns="91440" tIns="45720" rIns="91440" bIns="45720" vert="horz" anchor="ctr">
            <a:noAutofit/>
          </a:bodyPr>
          <a:lstStyle/>
          <a:p>
            <a:pPr marL="0" indent="0" rtl="0" algn="ctr" latinLnBrk="0">
              <a:buFontTx/>
              <a:buNone/>
            </a:pPr>
            <a:r>
              <a:rPr sz="1800" cap="none" i="0" b="0" strike="noStrike">
                <a:solidFill>
                  <a:schemeClr val="dk1"/>
                </a:solidFill>
                <a:latin typeface="Calibri" charset="0"/>
                <a:ea typeface="Calibri" charset="0"/>
              </a:rPr>
              <a:t>ViewSurvey</a:t>
            </a:r>
            <a:endParaRPr lang="ko-KR" altLang="en-US" sz="1800" cap="none" i="0" b="0" strike="noStrike">
              <a:solidFill>
                <a:schemeClr val="dk1"/>
              </a:solidFill>
              <a:latin typeface="Calibri" charset="0"/>
              <a:ea typeface="Calibri" charset="0"/>
            </a:endParaRPr>
          </a:p>
        </p:txBody>
      </p:sp>
      <p:sp>
        <p:nvSpPr>
          <p:cNvPr id="35" name="도형 206"/>
          <p:cNvSpPr>
            <a:spLocks/>
          </p:cNvSpPr>
          <p:nvPr/>
        </p:nvSpPr>
        <p:spPr>
          <a:xfrm rot="0">
            <a:off x="13829030" y="2983865"/>
            <a:ext cx="3594100" cy="4990465"/>
          </a:xfrm>
          <a:prstGeom prst="roundRect">
            <a:avLst>
              <a:gd name="adj" fmla="val 16667"/>
            </a:avLst>
          </a:prstGeom>
          <a:noFill/>
          <a:ln w="28575" cap="flat" cmpd="sng">
            <a:solidFill>
              <a:srgbClr val="747070">
                <a:alpha val="100000"/>
              </a:srgbClr>
            </a:solidFill>
            <a:prstDash val="solid"/>
            <a:miter lim="800000"/>
          </a:ln>
        </p:spPr>
        <p:txBody>
          <a:bodyPr wrap="square" lIns="91440" tIns="45720" rIns="91440" bIns="45720" vert="horz" anchor="ctr">
            <a:noAutofit/>
          </a:bodyPr>
          <a:lstStyle/>
          <a:p>
            <a:pPr marL="285750" indent="-285750" rtl="0" algn="l" latinLnBrk="0">
              <a:buClr>
                <a:srgbClr val="000000"/>
              </a:buClr>
              <a:buFont typeface="Arial"/>
              <a:buChar char="•"/>
            </a:pPr>
            <a:r>
              <a:rPr sz="1800" cap="none" i="0" b="1" strike="noStrike">
                <a:solidFill>
                  <a:schemeClr val="dk1"/>
                </a:solidFill>
                <a:latin typeface="Calibri" charset="0"/>
                <a:ea typeface="Calibri" charset="0"/>
              </a:rPr>
              <a:t>목적</a:t>
            </a:r>
            <a:r>
              <a:rPr sz="1800" cap="none" i="0" b="0" strike="noStrike">
                <a:solidFill>
                  <a:schemeClr val="dk1"/>
                </a:solidFill>
                <a:latin typeface="Calibri" charset="0"/>
                <a:ea typeface="Calibri" charset="0"/>
              </a:rPr>
              <a:t>: 특정 설문조사의 응답 결과를 가져와 표시하는 Lambda 함수입니다.</a:t>
            </a:r>
            <a:endParaRPr lang="ko-KR" altLang="en-US" sz="1800" cap="none" i="0" b="0" strike="noStrike">
              <a:solidFill>
                <a:schemeClr val="dk1"/>
              </a:solidFill>
              <a:latin typeface="Calibri" charset="0"/>
              <a:ea typeface="Calibri" charset="0"/>
            </a:endParaRPr>
          </a:p>
          <a:p>
            <a:pPr marL="285750" indent="-285750" rtl="0" algn="l" latinLnBrk="0">
              <a:buClr>
                <a:srgbClr val="000000"/>
              </a:buClr>
              <a:buFont typeface="Arial"/>
              <a:buChar char="•"/>
            </a:pPr>
            <a:r>
              <a:rPr sz="1800" cap="none" i="0" b="1" strike="noStrike">
                <a:solidFill>
                  <a:schemeClr val="dk1"/>
                </a:solidFill>
                <a:latin typeface="Calibri" charset="0"/>
                <a:ea typeface="Calibri" charset="0"/>
              </a:rPr>
              <a:t>주요 기능</a:t>
            </a:r>
            <a:r>
              <a:rPr sz="1800" cap="none" i="0" b="0" strike="noStrike">
                <a:solidFill>
                  <a:schemeClr val="dk1"/>
                </a:solidFill>
                <a:latin typeface="Calibri" charset="0"/>
                <a:ea typeface="Calibri" charset="0"/>
              </a:rPr>
              <a:t>:</a:t>
            </a:r>
            <a:endParaRPr lang="ko-KR" altLang="en-US" sz="1800" cap="none" i="0" b="0" strike="noStrike">
              <a:solidFill>
                <a:schemeClr val="dk1"/>
              </a:solidFill>
              <a:latin typeface="Calibri" charset="0"/>
              <a:ea typeface="Calibri" charset="0"/>
            </a:endParaRPr>
          </a:p>
          <a:p>
            <a:pPr marL="666750" indent="-285750" rtl="0" algn="l" latinLnBrk="0">
              <a:buClr>
                <a:srgbClr val="000000"/>
              </a:buClr>
              <a:buFont typeface="Arial"/>
              <a:buChar char="•"/>
            </a:pPr>
            <a:r>
              <a:rPr sz="1800" cap="none" i="0" b="0" strike="noStrike">
                <a:solidFill>
                  <a:schemeClr val="dk1"/>
                </a:solidFill>
                <a:latin typeface="Calibri" charset="0"/>
                <a:ea typeface="Calibri" charset="0"/>
              </a:rPr>
              <a:t>URL 경로 파라미터에서 surveyId를 추출합니다.</a:t>
            </a:r>
            <a:endParaRPr lang="ko-KR" altLang="en-US" sz="1800" cap="none" i="0" b="0" strike="noStrike">
              <a:solidFill>
                <a:schemeClr val="dk1"/>
              </a:solidFill>
              <a:latin typeface="Calibri" charset="0"/>
              <a:ea typeface="Calibri" charset="0"/>
            </a:endParaRPr>
          </a:p>
          <a:p>
            <a:pPr marL="666750" indent="-285750" rtl="0" algn="l" latinLnBrk="0">
              <a:buClr>
                <a:srgbClr val="000000"/>
              </a:buClr>
              <a:buFont typeface="Arial"/>
              <a:buChar char="•"/>
            </a:pPr>
            <a:r>
              <a:rPr sz="1800" cap="none" i="0" b="0" strike="noStrike">
                <a:solidFill>
                  <a:schemeClr val="dk1"/>
                </a:solidFill>
                <a:latin typeface="Calibri" charset="0"/>
                <a:ea typeface="Calibri" charset="0"/>
              </a:rPr>
              <a:t>DynamoDB 테이블을 스캔하여 해당 surveyId와 일치하는 응답을 필터링합니다.</a:t>
            </a:r>
            <a:endParaRPr lang="ko-KR" altLang="en-US" sz="1800" cap="none" i="0" b="0" strike="noStrike">
              <a:solidFill>
                <a:schemeClr val="dk1"/>
              </a:solidFill>
              <a:latin typeface="Calibri" charset="0"/>
              <a:ea typeface="Calibri" charset="0"/>
            </a:endParaRPr>
          </a:p>
          <a:p>
            <a:pPr marL="666750" indent="-285750" rtl="0" algn="l" latinLnBrk="0">
              <a:buClr>
                <a:srgbClr val="000000"/>
              </a:buClr>
              <a:buFont typeface="Arial"/>
              <a:buChar char="•"/>
            </a:pPr>
            <a:r>
              <a:rPr sz="1800" cap="none" i="0" b="0" strike="noStrike">
                <a:solidFill>
                  <a:schemeClr val="dk1"/>
                </a:solidFill>
                <a:latin typeface="Calibri" charset="0"/>
                <a:ea typeface="Calibri" charset="0"/>
              </a:rPr>
              <a:t>필터링된 응답 결과를 JSON 형식으로 반환합니다.</a:t>
            </a:r>
            <a:endParaRPr lang="ko-KR" altLang="en-US" sz="1800" cap="none" i="0" b="0" strike="noStrike">
              <a:solidFill>
                <a:schemeClr val="dk1"/>
              </a:solidFill>
              <a:latin typeface="Calibri" charset="0"/>
              <a:ea typeface="Calibri"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6676390" cy="57277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2</a:t>
            </a:r>
            <a:r>
              <a:rPr lang="en-US" sz="4500">
                <a:solidFill>
                  <a:srgbClr val="000000"/>
                </a:solidFill>
                <a:latin typeface="Noto Sans Bold" charset="0"/>
                <a:ea typeface="Noto Sans Bold" charset="0"/>
                <a:cs typeface="Noto Sans Bold" charset="0"/>
              </a:rPr>
              <a:t>. </a:t>
            </a:r>
            <a:r>
              <a:rPr lang="ko-KR" sz="3755">
                <a:solidFill>
                  <a:srgbClr val="292929"/>
                </a:solidFill>
                <a:latin typeface="Noto Sans Bold" charset="0"/>
                <a:ea typeface="Noto Sans Bold" charset="0"/>
                <a:cs typeface="Noto Sans Bold" charset="0"/>
              </a:rPr>
              <a:t>FrontEnd, BackEnd 구성</a:t>
            </a:r>
            <a:endParaRPr lang="ko-KR" altLang="en-US" sz="3755">
              <a:solidFill>
                <a:srgbClr val="292929"/>
              </a:solidFill>
              <a:latin typeface="Noto Sans Bold" charset="0"/>
              <a:ea typeface="Noto Sans Bold" charset="0"/>
              <a:cs typeface="Noto Sans Bold" charset="0"/>
            </a:endParaRPr>
          </a:p>
        </p:txBody>
      </p:sp>
      <p:sp>
        <p:nvSpPr>
          <p:cNvPr id="18" name="Rect 0"/>
          <p:cNvSpPr txBox="1">
            <a:spLocks/>
          </p:cNvSpPr>
          <p:nvPr/>
        </p:nvSpPr>
        <p:spPr>
          <a:xfrm>
            <a:off x="7117080" y="421640"/>
            <a:ext cx="669417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BackEnd 구성 -  Lambda</a:t>
            </a:r>
            <a:endParaRPr lang="ko-KR" altLang="en-US" sz="2500">
              <a:solidFill>
                <a:srgbClr val="000000"/>
              </a:solidFill>
              <a:latin typeface="Noto Sans" charset="0"/>
              <a:ea typeface="Noto Sans" charset="0"/>
              <a:cs typeface="Noto Sans" charset="0"/>
            </a:endParaRPr>
          </a:p>
        </p:txBody>
      </p:sp>
      <p:sp>
        <p:nvSpPr>
          <p:cNvPr id="19" name="Rect 0"/>
          <p:cNvSpPr txBox="1">
            <a:spLocks/>
          </p:cNvSpPr>
          <p:nvPr/>
        </p:nvSpPr>
        <p:spPr>
          <a:xfrm>
            <a:off x="885825" y="1130300"/>
            <a:ext cx="14832965" cy="63881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Lambda 함수 - 주요 코드 설명 </a:t>
            </a:r>
            <a:endParaRPr lang="ko-KR" altLang="en-US" sz="3600">
              <a:solidFill>
                <a:srgbClr val="000000"/>
              </a:solidFill>
              <a:latin typeface="Noto Sans Bold" charset="0"/>
              <a:ea typeface="Noto Sans Bold" charset="0"/>
              <a:cs typeface="Noto Sans Bold" charset="0"/>
            </a:endParaRPr>
          </a:p>
        </p:txBody>
      </p:sp>
      <p:sp>
        <p:nvSpPr>
          <p:cNvPr id="24" name="Rect 0"/>
          <p:cNvSpPr txBox="1">
            <a:spLocks/>
          </p:cNvSpPr>
          <p:nvPr/>
        </p:nvSpPr>
        <p:spPr>
          <a:xfrm>
            <a:off x="778510" y="8264525"/>
            <a:ext cx="16723360" cy="577850"/>
          </a:xfrm>
          <a:prstGeom prst="rect">
            <a:avLst/>
          </a:prstGeom>
        </p:spPr>
        <p:txBody>
          <a:bodyPr vert="horz" wrap="square" lIns="0" tIns="0" rIns="0" bIns="0" numCol="1" rtlCol="1" anchor="t">
            <a:spAutoFit/>
          </a:bodyPr>
          <a:lstStyle/>
          <a:p>
            <a:pPr marL="0" indent="0" algn="just" latinLnBrk="0">
              <a:lnSpc>
                <a:spcPct val="150000"/>
              </a:lnSpc>
              <a:buFontTx/>
              <a:buNone/>
            </a:pPr>
            <a:endParaRPr lang="ko-KR" altLang="en-US" sz="2500">
              <a:solidFill>
                <a:srgbClr val="000000"/>
              </a:solidFill>
              <a:latin typeface="Noto Sans" charset="0"/>
              <a:ea typeface="Noto Sans" charset="0"/>
              <a:cs typeface="Noto Sans" charset="0"/>
            </a:endParaRPr>
          </a:p>
        </p:txBody>
      </p:sp>
      <p:sp>
        <p:nvSpPr>
          <p:cNvPr id="27" name="Rect 0"/>
          <p:cNvSpPr txBox="1">
            <a:spLocks/>
          </p:cNvSpPr>
          <p:nvPr/>
        </p:nvSpPr>
        <p:spPr>
          <a:xfrm>
            <a:off x="782955" y="8913495"/>
            <a:ext cx="16723995" cy="577215"/>
          </a:xfrm>
          <a:prstGeom prst="rect">
            <a:avLst/>
          </a:prstGeom>
        </p:spPr>
        <p:txBody>
          <a:bodyPr vert="horz" wrap="square" lIns="0" tIns="0" rIns="0" bIns="0" numCol="1" rtlCol="1" anchor="t">
            <a:spAutoFit/>
          </a:bodyPr>
          <a:lstStyle/>
          <a:p>
            <a:pPr marL="0" indent="0" algn="just" latinLnBrk="0">
              <a:lnSpc>
                <a:spcPct val="150000"/>
              </a:lnSpc>
              <a:buFontTx/>
              <a:buNone/>
            </a:pPr>
            <a:r>
              <a:rPr sz="2500"/>
              <a:t>Lambda 함수를 통해 서버리스 환경에서 설문조사 데이터를 효율적으로 관리하여, 확장성과 비용 효율성이 향상</a:t>
            </a:r>
            <a:endParaRPr lang="ko-KR" altLang="en-US" sz="2500"/>
          </a:p>
        </p:txBody>
      </p:sp>
      <p:grpSp>
        <p:nvGrpSpPr>
          <p:cNvPr id="34" name="그룹 95"/>
          <p:cNvGrpSpPr>
            <a:grpSpLocks/>
          </p:cNvGrpSpPr>
          <p:nvPr/>
        </p:nvGrpSpPr>
        <p:grpSpPr>
          <a:xfrm rot="0">
            <a:off x="1676400" y="2690495"/>
            <a:ext cx="4774565" cy="2632075"/>
            <a:chOff x="1676400" y="2690495"/>
            <a:chExt cx="4774565" cy="2632075"/>
          </a:xfrm>
        </p:grpSpPr>
        <p:pic>
          <p:nvPicPr>
            <p:cNvPr id="28" name="그림 66" descr="C:/Users/USER/AppData/Roaming/PolarisOffice/ETemp/3020_11734232/image49.png"/>
            <p:cNvPicPr>
              <a:picLocks noChangeAspect="1"/>
            </p:cNvPicPr>
            <p:nvPr/>
          </p:nvPicPr>
          <p:blipFill rotWithShape="1">
            <a:blip r:embed="rId2" cstate="hqprint">
              <a:extLst>
                <a:ext uri="{28A0092B-C50C-407E-A947-70E740481C1C}">
                  <a14:useLocalDpi xmlns:a14="http://schemas.microsoft.com/office/drawing/2010/main"/>
                </a:ext>
              </a:extLst>
            </a:blip>
            <a:srcRect l="-939"/>
            <a:stretch>
              <a:fillRect/>
            </a:stretch>
          </p:blipFill>
          <p:spPr>
            <a:xfrm rot="0">
              <a:off x="1676400" y="2690495"/>
              <a:ext cx="4775200" cy="1812290"/>
            </a:xfrm>
            <a:prstGeom prst="rect"/>
            <a:noFill/>
            <a:ln w="9525" cap="flat" cmpd="sng">
              <a:solidFill>
                <a:schemeClr val="tx1">
                  <a:alpha val="100000"/>
                </a:schemeClr>
              </a:solidFill>
              <a:prstDash val="solid"/>
              <a:round/>
            </a:ln>
          </p:spPr>
        </p:pic>
        <p:sp>
          <p:nvSpPr>
            <p:cNvPr id="30" name="텍스트 상자 72"/>
            <p:cNvSpPr txBox="1">
              <a:spLocks/>
            </p:cNvSpPr>
            <p:nvPr/>
          </p:nvSpPr>
          <p:spPr>
            <a:xfrm rot="0">
              <a:off x="3032760" y="4546600"/>
              <a:ext cx="2237105" cy="776605"/>
            </a:xfrm>
            <a:prstGeom prst="rect"/>
            <a:noFill/>
            <a:ln w="0">
              <a:noFill/>
              <a:prstDash/>
            </a:ln>
          </p:spPr>
          <p:txBody>
            <a:bodyPr wrap="square" lIns="91440" tIns="45720" rIns="91440" bIns="45720" numCol="1" vert="horz" anchor="t">
              <a:spAutoFit/>
            </a:bodyPr>
            <a:lstStyle/>
            <a:p>
              <a:pPr marL="0" indent="0" rtl="0" algn="ctr" eaLnBrk="1" latinLnBrk="0" hangingPunct="1">
                <a:buFontTx/>
                <a:buNone/>
              </a:pPr>
              <a:r>
                <a:rPr lang="ko-KR" sz="1800" b="1">
                  <a:solidFill>
                    <a:schemeClr val="tx1"/>
                  </a:solidFill>
                  <a:latin typeface="Arial" charset="0"/>
                  <a:ea typeface="Amazon Ember" charset="0"/>
                </a:rPr>
                <a:t>Lambda</a:t>
              </a:r>
              <a:r>
                <a:rPr lang="ko-KR" sz="1800" b="1">
                  <a:solidFill>
                    <a:schemeClr val="tx1"/>
                  </a:solidFill>
                  <a:latin typeface="Arial" charset="0"/>
                  <a:ea typeface="Amazon Ember" charset="0"/>
                </a:rPr>
                <a:t> </a:t>
              </a:r>
              <a:r>
                <a:rPr lang="ko-KR" sz="1800" b="1">
                  <a:solidFill>
                    <a:schemeClr val="tx1"/>
                  </a:solidFill>
                  <a:latin typeface="Arial" charset="0"/>
                  <a:ea typeface="Amazon Ember" charset="0"/>
                </a:rPr>
                <a:t>함수</a:t>
              </a:r>
              <a:r>
                <a:rPr lang="ko-KR" sz="1800" b="1">
                  <a:solidFill>
                    <a:schemeClr val="tx1"/>
                  </a:solidFill>
                  <a:latin typeface="Arial" charset="0"/>
                  <a:ea typeface="Amazon Ember" charset="0"/>
                </a:rPr>
                <a:t> </a:t>
              </a:r>
              <a:r>
                <a:rPr lang="ko-KR" sz="1800" b="1">
                  <a:solidFill>
                    <a:schemeClr val="tx1"/>
                  </a:solidFill>
                  <a:latin typeface="Arial" charset="0"/>
                  <a:ea typeface="Amazon Ember" charset="0"/>
                </a:rPr>
                <a:t>내용</a:t>
              </a:r>
              <a:endParaRPr lang="ko-KR" altLang="en-US" sz="1800" b="1">
                <a:solidFill>
                  <a:schemeClr val="tx1"/>
                </a:solidFill>
                <a:latin typeface="Arial" charset="0"/>
                <a:ea typeface="Amazon Ember" charset="0"/>
              </a:endParaRPr>
            </a:p>
            <a:p>
              <a:pPr marL="0" indent="0" rtl="0" algn="ctr" eaLnBrk="1" latinLnBrk="0" hangingPunct="1">
                <a:buFontTx/>
                <a:buNone/>
              </a:pPr>
              <a:r>
                <a:rPr lang="ko-KR" sz="1800" b="1">
                  <a:solidFill>
                    <a:schemeClr val="tx1"/>
                  </a:solidFill>
                  <a:latin typeface="Arial" charset="0"/>
                  <a:ea typeface="Amazon Ember" charset="0"/>
                </a:rPr>
                <a:t>(</a:t>
              </a:r>
              <a:r>
                <a:rPr lang="ko-KR" sz="1800" b="1">
                  <a:solidFill>
                    <a:schemeClr val="tx1"/>
                  </a:solidFill>
                  <a:latin typeface="Arial" charset="0"/>
                  <a:ea typeface="Amazon Ember" charset="0"/>
                </a:rPr>
                <a:t> </a:t>
              </a:r>
              <a:r>
                <a:rPr lang="ko-KR" sz="1800" b="1">
                  <a:solidFill>
                    <a:schemeClr val="tx1"/>
                  </a:solidFill>
                  <a:latin typeface="Arial" charset="0"/>
                  <a:ea typeface="Amazon Ember" charset="0"/>
                </a:rPr>
                <a:t>SaveSurveyData</a:t>
              </a:r>
              <a:r>
                <a:rPr lang="ko-KR" sz="1800" b="1">
                  <a:solidFill>
                    <a:schemeClr val="tx1"/>
                  </a:solidFill>
                  <a:latin typeface="Arial" charset="0"/>
                  <a:ea typeface="Amazon Ember" charset="0"/>
                </a:rPr>
                <a:t> </a:t>
              </a:r>
              <a:r>
                <a:rPr lang="ko-KR" sz="1800" b="1">
                  <a:solidFill>
                    <a:schemeClr val="tx1"/>
                  </a:solidFill>
                  <a:latin typeface="Arial" charset="0"/>
                  <a:ea typeface="Amazon Ember" charset="0"/>
                </a:rPr>
                <a:t>)</a:t>
              </a:r>
              <a:endParaRPr lang="ko-KR" altLang="en-US" sz="1800" b="1">
                <a:solidFill>
                  <a:schemeClr val="tx1"/>
                </a:solidFill>
                <a:latin typeface="Arial" charset="0"/>
                <a:ea typeface="Amazon Ember" charset="0"/>
              </a:endParaRPr>
            </a:p>
          </p:txBody>
        </p:sp>
        <p:sp>
          <p:nvSpPr>
            <p:cNvPr id="32" name="도형 133"/>
            <p:cNvSpPr>
              <a:spLocks/>
            </p:cNvSpPr>
            <p:nvPr/>
          </p:nvSpPr>
          <p:spPr>
            <a:xfrm rot="0">
              <a:off x="3101340" y="3195320"/>
              <a:ext cx="3308350" cy="40386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grpSp>
        <p:nvGrpSpPr>
          <p:cNvPr id="35" name="그룹 96"/>
          <p:cNvGrpSpPr>
            <a:grpSpLocks/>
          </p:cNvGrpSpPr>
          <p:nvPr/>
        </p:nvGrpSpPr>
        <p:grpSpPr>
          <a:xfrm rot="0">
            <a:off x="7728585" y="2695575"/>
            <a:ext cx="8980170" cy="4271010"/>
            <a:chOff x="7728585" y="2695575"/>
            <a:chExt cx="8980170" cy="4271010"/>
          </a:xfrm>
        </p:grpSpPr>
        <p:pic>
          <p:nvPicPr>
            <p:cNvPr id="29" name="그림 67" descr="C:/Users/USER/AppData/Roaming/PolarisOffice/ETemp/3020_11734232/image50.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7728585" y="2695575"/>
              <a:ext cx="8980170" cy="3500120"/>
            </a:xfrm>
            <a:prstGeom prst="rect"/>
            <a:noFill/>
            <a:ln w="9525" cap="flat" cmpd="sng">
              <a:solidFill>
                <a:schemeClr val="tx1">
                  <a:alpha val="100000"/>
                </a:schemeClr>
              </a:solidFill>
              <a:prstDash val="solid"/>
              <a:round/>
            </a:ln>
          </p:spPr>
        </p:pic>
        <p:sp>
          <p:nvSpPr>
            <p:cNvPr id="31" name="텍스트 상자 73"/>
            <p:cNvSpPr txBox="1">
              <a:spLocks/>
            </p:cNvSpPr>
            <p:nvPr/>
          </p:nvSpPr>
          <p:spPr>
            <a:xfrm rot="0">
              <a:off x="11068685" y="6240145"/>
              <a:ext cx="2296160" cy="727075"/>
            </a:xfrm>
            <a:prstGeom prst="rect"/>
            <a:noFill/>
            <a:ln w="0">
              <a:noFill/>
              <a:prstDash/>
            </a:ln>
          </p:spPr>
          <p:txBody>
            <a:bodyPr wrap="square" lIns="91440" tIns="45720" rIns="91440" bIns="45720" numCol="1" vert="horz" anchor="t">
              <a:spAutoFit/>
            </a:bodyPr>
            <a:lstStyle/>
            <a:p>
              <a:pPr marL="0" indent="0" rtl="0" algn="ctr" eaLnBrk="1" latinLnBrk="0" hangingPunct="1">
                <a:buFontTx/>
                <a:buNone/>
              </a:pPr>
              <a:r>
                <a:rPr lang="ko-KR" sz="1800" b="1">
                  <a:solidFill>
                    <a:schemeClr val="tx1"/>
                  </a:solidFill>
                  <a:latin typeface="Arial" charset="0"/>
                  <a:ea typeface="Amazon Ember" charset="0"/>
                </a:rPr>
                <a:t>Lambda</a:t>
              </a:r>
              <a:r>
                <a:rPr lang="ko-KR" sz="1800" b="1">
                  <a:solidFill>
                    <a:schemeClr val="tx1"/>
                  </a:solidFill>
                  <a:latin typeface="Arial" charset="0"/>
                  <a:ea typeface="Amazon Ember" charset="0"/>
                </a:rPr>
                <a:t> </a:t>
              </a:r>
              <a:r>
                <a:rPr lang="ko-KR" sz="1800" b="1">
                  <a:solidFill>
                    <a:schemeClr val="tx1"/>
                  </a:solidFill>
                  <a:latin typeface="Arial" charset="0"/>
                  <a:ea typeface="Amazon Ember" charset="0"/>
                </a:rPr>
                <a:t>함수</a:t>
              </a:r>
              <a:r>
                <a:rPr lang="ko-KR" sz="1800" b="1">
                  <a:solidFill>
                    <a:schemeClr val="tx1"/>
                  </a:solidFill>
                  <a:latin typeface="Arial" charset="0"/>
                  <a:ea typeface="Amazon Ember" charset="0"/>
                </a:rPr>
                <a:t> </a:t>
              </a:r>
              <a:r>
                <a:rPr lang="ko-KR" sz="1800" b="1">
                  <a:solidFill>
                    <a:schemeClr val="tx1"/>
                  </a:solidFill>
                  <a:latin typeface="Arial" charset="0"/>
                  <a:ea typeface="Amazon Ember" charset="0"/>
                </a:rPr>
                <a:t>내용</a:t>
              </a:r>
              <a:endParaRPr lang="ko-KR" altLang="en-US" sz="1800" b="1">
                <a:solidFill>
                  <a:schemeClr val="tx1"/>
                </a:solidFill>
                <a:latin typeface="Arial" charset="0"/>
                <a:ea typeface="Amazon Ember" charset="0"/>
              </a:endParaRPr>
            </a:p>
            <a:p>
              <a:pPr marL="0" indent="0" rtl="0" algn="ctr" eaLnBrk="1" latinLnBrk="0" hangingPunct="1">
                <a:buFontTx/>
                <a:buNone/>
              </a:pPr>
              <a:r>
                <a:rPr lang="ko-KR" sz="1800" b="1">
                  <a:solidFill>
                    <a:schemeClr val="tx1"/>
                  </a:solidFill>
                  <a:latin typeface="Arial" charset="0"/>
                  <a:ea typeface="Amazon Ember" charset="0"/>
                </a:rPr>
                <a:t>(</a:t>
              </a:r>
              <a:r>
                <a:rPr lang="ko-KR" sz="1800" b="1">
                  <a:solidFill>
                    <a:schemeClr val="tx1"/>
                  </a:solidFill>
                  <a:latin typeface="Arial" charset="0"/>
                  <a:ea typeface="Amazon Ember" charset="0"/>
                </a:rPr>
                <a:t> </a:t>
              </a:r>
              <a:r>
                <a:rPr lang="ko-KR" sz="1800" b="1">
                  <a:solidFill>
                    <a:schemeClr val="tx1"/>
                  </a:solidFill>
                  <a:latin typeface="Arial" charset="0"/>
                  <a:ea typeface="Amazon Ember" charset="0"/>
                </a:rPr>
                <a:t>SaveSurveyData</a:t>
              </a:r>
              <a:r>
                <a:rPr lang="ko-KR" sz="1800" b="1">
                  <a:solidFill>
                    <a:schemeClr val="tx1"/>
                  </a:solidFill>
                  <a:latin typeface="Arial" charset="0"/>
                  <a:ea typeface="Amazon Ember" charset="0"/>
                </a:rPr>
                <a:t> </a:t>
              </a:r>
              <a:r>
                <a:rPr lang="ko-KR" sz="1800" b="1">
                  <a:solidFill>
                    <a:schemeClr val="tx1"/>
                  </a:solidFill>
                  <a:latin typeface="Arial" charset="0"/>
                  <a:ea typeface="Amazon Ember" charset="0"/>
                </a:rPr>
                <a:t>)</a:t>
              </a:r>
              <a:endParaRPr lang="ko-KR" altLang="en-US" sz="1800" b="1">
                <a:solidFill>
                  <a:schemeClr val="tx1"/>
                </a:solidFill>
                <a:latin typeface="Arial" charset="0"/>
                <a:ea typeface="Amazon Ember" charset="0"/>
              </a:endParaRPr>
            </a:p>
          </p:txBody>
        </p:sp>
        <p:sp>
          <p:nvSpPr>
            <p:cNvPr id="33" name="도형 134"/>
            <p:cNvSpPr>
              <a:spLocks/>
            </p:cNvSpPr>
            <p:nvPr/>
          </p:nvSpPr>
          <p:spPr>
            <a:xfrm rot="0">
              <a:off x="7729220" y="3827145"/>
              <a:ext cx="5745480" cy="151003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6676390" cy="57277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2</a:t>
            </a:r>
            <a:r>
              <a:rPr lang="en-US" sz="4500">
                <a:solidFill>
                  <a:srgbClr val="000000"/>
                </a:solidFill>
                <a:latin typeface="Noto Sans Bold" charset="0"/>
                <a:ea typeface="Noto Sans Bold" charset="0"/>
                <a:cs typeface="Noto Sans Bold" charset="0"/>
              </a:rPr>
              <a:t>. </a:t>
            </a:r>
            <a:r>
              <a:rPr lang="ko-KR" sz="3755">
                <a:solidFill>
                  <a:srgbClr val="292929"/>
                </a:solidFill>
                <a:latin typeface="Noto Sans Bold" charset="0"/>
                <a:ea typeface="Noto Sans Bold" charset="0"/>
                <a:cs typeface="Noto Sans Bold" charset="0"/>
              </a:rPr>
              <a:t>FrontEnd, BackEnd 구성</a:t>
            </a:r>
            <a:endParaRPr lang="ko-KR" altLang="en-US" sz="3755">
              <a:solidFill>
                <a:srgbClr val="292929"/>
              </a:solidFill>
              <a:latin typeface="Noto Sans Bold" charset="0"/>
              <a:ea typeface="Noto Sans Bold" charset="0"/>
              <a:cs typeface="Noto Sans Bold" charset="0"/>
            </a:endParaRPr>
          </a:p>
        </p:txBody>
      </p:sp>
      <p:sp>
        <p:nvSpPr>
          <p:cNvPr id="18" name="Rect 0"/>
          <p:cNvSpPr txBox="1">
            <a:spLocks/>
          </p:cNvSpPr>
          <p:nvPr/>
        </p:nvSpPr>
        <p:spPr>
          <a:xfrm>
            <a:off x="7117080" y="421640"/>
            <a:ext cx="669417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BackEnd 구성 -  Lambda</a:t>
            </a:r>
            <a:endParaRPr lang="ko-KR" altLang="en-US" sz="2500">
              <a:solidFill>
                <a:srgbClr val="000000"/>
              </a:solidFill>
              <a:latin typeface="Noto Sans" charset="0"/>
              <a:ea typeface="Noto Sans" charset="0"/>
              <a:cs typeface="Noto Sans" charset="0"/>
            </a:endParaRPr>
          </a:p>
        </p:txBody>
      </p:sp>
      <p:sp>
        <p:nvSpPr>
          <p:cNvPr id="30" name="텍스트 상자 77"/>
          <p:cNvSpPr txBox="1">
            <a:spLocks/>
          </p:cNvSpPr>
          <p:nvPr/>
        </p:nvSpPr>
        <p:spPr>
          <a:xfrm>
            <a:off x="3695065" y="5537835"/>
            <a:ext cx="2296160" cy="647065"/>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lang="ko-KR" sz="1800" b="1">
                <a:solidFill>
                  <a:schemeClr val="tx1"/>
                </a:solidFill>
                <a:latin typeface="Arial" charset="0"/>
                <a:ea typeface="Amazon Ember" charset="0"/>
              </a:rPr>
              <a:t>응답 반환</a:t>
            </a:r>
            <a:endParaRPr lang="ko-KR" altLang="en-US" sz="1800" b="1">
              <a:solidFill>
                <a:schemeClr val="tx1"/>
              </a:solidFill>
              <a:latin typeface="Arial" charset="0"/>
              <a:ea typeface="Amazon Ember" charset="0"/>
            </a:endParaRPr>
          </a:p>
          <a:p>
            <a:pPr marL="0" indent="0" algn="ctr" rtl="0" eaLnBrk="1" latinLnBrk="0" hangingPunct="1">
              <a:buFontTx/>
              <a:buNone/>
            </a:pPr>
            <a:r>
              <a:rPr lang="ko-KR" sz="1800" b="1">
                <a:solidFill>
                  <a:schemeClr val="tx1"/>
                </a:solidFill>
                <a:latin typeface="Arial" charset="0"/>
                <a:ea typeface="Amazon Ember" charset="0"/>
              </a:rPr>
              <a:t>( SaveSurveyData )</a:t>
            </a:r>
            <a:endParaRPr lang="ko-KR" altLang="en-US" sz="1800" b="1">
              <a:solidFill>
                <a:schemeClr val="tx1"/>
              </a:solidFill>
              <a:latin typeface="Arial" charset="0"/>
              <a:ea typeface="Amazon Ember" charset="0"/>
            </a:endParaRPr>
          </a:p>
        </p:txBody>
      </p:sp>
      <p:sp>
        <p:nvSpPr>
          <p:cNvPr id="31" name="텍스트 상자 78"/>
          <p:cNvSpPr txBox="1">
            <a:spLocks/>
          </p:cNvSpPr>
          <p:nvPr/>
        </p:nvSpPr>
        <p:spPr>
          <a:xfrm>
            <a:off x="11891645" y="5570220"/>
            <a:ext cx="2296160" cy="647065"/>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lang="ko-KR" sz="1800" b="1">
                <a:solidFill>
                  <a:schemeClr val="tx1"/>
                </a:solidFill>
                <a:latin typeface="Arial" charset="0"/>
                <a:ea typeface="Amazon Ember" charset="0"/>
              </a:rPr>
              <a:t>에러 처리</a:t>
            </a:r>
            <a:endParaRPr lang="ko-KR" altLang="en-US" sz="1800" b="1">
              <a:solidFill>
                <a:schemeClr val="tx1"/>
              </a:solidFill>
              <a:latin typeface="Arial" charset="0"/>
              <a:ea typeface="Amazon Ember" charset="0"/>
            </a:endParaRPr>
          </a:p>
          <a:p>
            <a:pPr marL="0" indent="0" algn="ctr" rtl="0" eaLnBrk="1" latinLnBrk="0" hangingPunct="1">
              <a:buFontTx/>
              <a:buNone/>
            </a:pPr>
            <a:r>
              <a:rPr lang="ko-KR" sz="1800" b="1">
                <a:solidFill>
                  <a:schemeClr val="tx1"/>
                </a:solidFill>
                <a:latin typeface="Arial" charset="0"/>
                <a:ea typeface="Amazon Ember" charset="0"/>
              </a:rPr>
              <a:t>( SaveSurveyData )</a:t>
            </a:r>
            <a:endParaRPr lang="ko-KR" altLang="en-US" sz="1800" b="1">
              <a:solidFill>
                <a:schemeClr val="tx1"/>
              </a:solidFill>
              <a:latin typeface="Arial" charset="0"/>
              <a:ea typeface="Amazon Ember" charset="0"/>
            </a:endParaRPr>
          </a:p>
        </p:txBody>
      </p:sp>
      <p:grpSp>
        <p:nvGrpSpPr>
          <p:cNvPr id="37" name="그룹 94"/>
          <p:cNvGrpSpPr>
            <a:grpSpLocks/>
          </p:cNvGrpSpPr>
          <p:nvPr/>
        </p:nvGrpSpPr>
        <p:grpSpPr>
          <a:xfrm rot="0">
            <a:off x="1141730" y="2569845"/>
            <a:ext cx="15677515" cy="2914015"/>
            <a:chOff x="1141730" y="2569845"/>
            <a:chExt cx="15677515" cy="2914015"/>
          </a:xfrm>
        </p:grpSpPr>
        <p:pic>
          <p:nvPicPr>
            <p:cNvPr id="28" name="그림 75" descr="C:/Users/USER/AppData/Roaming/PolarisOffice/ETemp/3020_11734232/image51.png"/>
            <p:cNvPicPr>
              <a:picLocks noChangeAspect="1"/>
            </p:cNvPicPr>
            <p:nvPr/>
          </p:nvPicPr>
          <p:blipFill rotWithShape="1">
            <a:blip r:embed="rId2" cstate="hqprint">
              <a:extLst>
                <a:ext uri="{28A0092B-C50C-407E-A947-70E740481C1C}">
                  <a14:useLocalDpi xmlns:a14="http://schemas.microsoft.com/office/drawing/2010/main"/>
                </a:ext>
              </a:extLst>
            </a:blip>
            <a:srcRect t="1180"/>
            <a:stretch>
              <a:fillRect/>
            </a:stretch>
          </p:blipFill>
          <p:spPr>
            <a:xfrm rot="0">
              <a:off x="1141730" y="2612390"/>
              <a:ext cx="7527925" cy="2870835"/>
            </a:xfrm>
            <a:prstGeom prst="rect"/>
            <a:noFill/>
            <a:ln w="9525" cap="flat" cmpd="sng">
              <a:solidFill>
                <a:schemeClr val="tx1">
                  <a:alpha val="100000"/>
                </a:schemeClr>
              </a:solidFill>
              <a:prstDash val="solid"/>
              <a:round/>
            </a:ln>
          </p:spPr>
        </p:pic>
        <p:pic>
          <p:nvPicPr>
            <p:cNvPr id="32" name="그림 252" descr="C:/Users/USER/AppData/Roaming/PolarisOffice/ETemp/3020_11734232/image52.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9146540" y="2569845"/>
              <a:ext cx="7672705" cy="2914015"/>
            </a:xfrm>
            <a:prstGeom prst="rect"/>
            <a:noFill/>
            <a:ln w="9525" cap="flat" cmpd="sng">
              <a:solidFill>
                <a:schemeClr val="tx1">
                  <a:alpha val="100000"/>
                </a:schemeClr>
              </a:solidFill>
              <a:prstDash val="solid"/>
              <a:round/>
            </a:ln>
          </p:spPr>
        </p:pic>
        <p:sp>
          <p:nvSpPr>
            <p:cNvPr id="33" name="도형 135"/>
            <p:cNvSpPr>
              <a:spLocks/>
            </p:cNvSpPr>
            <p:nvPr/>
          </p:nvSpPr>
          <p:spPr>
            <a:xfrm rot="0">
              <a:off x="1593215" y="3033395"/>
              <a:ext cx="1872615" cy="27368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34" name="도형 136"/>
            <p:cNvSpPr>
              <a:spLocks/>
            </p:cNvSpPr>
            <p:nvPr/>
          </p:nvSpPr>
          <p:spPr>
            <a:xfrm rot="0">
              <a:off x="10140950" y="3433445"/>
              <a:ext cx="2121535" cy="25971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sp>
        <p:nvSpPr>
          <p:cNvPr id="35" name="텍스트 상자 372"/>
          <p:cNvSpPr txBox="1">
            <a:spLocks/>
          </p:cNvSpPr>
          <p:nvPr/>
        </p:nvSpPr>
        <p:spPr>
          <a:xfrm>
            <a:off x="850265" y="8336280"/>
            <a:ext cx="16723995" cy="577850"/>
          </a:xfrm>
          <a:prstGeom prst="rect">
            <a:avLst/>
          </a:prstGeom>
        </p:spPr>
        <p:txBody>
          <a:bodyPr vert="horz" wrap="square" lIns="0" tIns="0" rIns="0" bIns="0" numCol="1" rtlCol="1" anchor="t">
            <a:spAutoFit/>
          </a:bodyPr>
          <a:lstStyle/>
          <a:p>
            <a:pPr marL="0" indent="0" algn="just" latinLnBrk="0">
              <a:lnSpc>
                <a:spcPct val="150000"/>
              </a:lnSpc>
              <a:buFontTx/>
              <a:buNone/>
            </a:pPr>
            <a:endParaRPr lang="ko-KR" altLang="en-US" sz="2500">
              <a:solidFill>
                <a:srgbClr val="000000"/>
              </a:solidFill>
              <a:latin typeface="Noto Sans" charset="0"/>
              <a:ea typeface="Noto Sans" charset="0"/>
              <a:cs typeface="Noto Sans" charset="0"/>
            </a:endParaRPr>
          </a:p>
        </p:txBody>
      </p:sp>
      <p:sp>
        <p:nvSpPr>
          <p:cNvPr id="36" name="텍스트 상자 373"/>
          <p:cNvSpPr txBox="1">
            <a:spLocks/>
          </p:cNvSpPr>
          <p:nvPr/>
        </p:nvSpPr>
        <p:spPr>
          <a:xfrm>
            <a:off x="782955" y="8846185"/>
            <a:ext cx="16723995" cy="577215"/>
          </a:xfrm>
          <a:prstGeom prst="rect">
            <a:avLst/>
          </a:prstGeom>
        </p:spPr>
        <p:txBody>
          <a:bodyPr vert="horz" wrap="square" lIns="0" tIns="0" rIns="0" bIns="0" numCol="1" rtlCol="1" anchor="t">
            <a:spAutoFit/>
          </a:bodyPr>
          <a:lstStyle/>
          <a:p>
            <a:pPr marL="0" indent="0" algn="just" latinLnBrk="0">
              <a:lnSpc>
                <a:spcPct val="150000"/>
              </a:lnSpc>
              <a:buFontTx/>
              <a:buNone/>
            </a:pPr>
            <a:r>
              <a:rPr sz="2500"/>
              <a:t>Lambda 함수는 성공 시 200, 실패 시 500을 반환하여, 응답 상태를 명확히 구분하고 오류 처리를 용이</a:t>
            </a:r>
            <a:endParaRPr lang="ko-KR" altLang="en-US" sz="2500"/>
          </a:p>
        </p:txBody>
      </p:sp>
      <p:sp>
        <p:nvSpPr>
          <p:cNvPr id="38" name="텍스트 상자 2396"/>
          <p:cNvSpPr txBox="1">
            <a:spLocks/>
          </p:cNvSpPr>
          <p:nvPr/>
        </p:nvSpPr>
        <p:spPr>
          <a:xfrm>
            <a:off x="885825" y="1116965"/>
            <a:ext cx="14832965" cy="63881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Lambda 함수 - 주요 코드 설명 </a:t>
            </a:r>
            <a:endParaRPr lang="ko-KR" altLang="en-US" sz="3600">
              <a:solidFill>
                <a:srgbClr val="000000"/>
              </a:solidFill>
              <a:latin typeface="Noto Sans Bold" charset="0"/>
              <a:ea typeface="Noto Sans Bold" charset="0"/>
              <a:cs typeface="Noto Sans Bold"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6676390" cy="57277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2</a:t>
            </a:r>
            <a:r>
              <a:rPr lang="en-US" sz="4500">
                <a:solidFill>
                  <a:srgbClr val="000000"/>
                </a:solidFill>
                <a:latin typeface="Noto Sans Bold" charset="0"/>
                <a:ea typeface="Noto Sans Bold" charset="0"/>
                <a:cs typeface="Noto Sans Bold" charset="0"/>
              </a:rPr>
              <a:t>. </a:t>
            </a:r>
            <a:r>
              <a:rPr lang="ko-KR" sz="3755">
                <a:solidFill>
                  <a:srgbClr val="292929"/>
                </a:solidFill>
                <a:latin typeface="Noto Sans Bold" charset="0"/>
                <a:ea typeface="Noto Sans Bold" charset="0"/>
                <a:cs typeface="Noto Sans Bold" charset="0"/>
              </a:rPr>
              <a:t>FrontEnd, BackEnd 구성</a:t>
            </a:r>
            <a:endParaRPr lang="ko-KR" altLang="en-US" sz="3755">
              <a:solidFill>
                <a:srgbClr val="292929"/>
              </a:solidFill>
              <a:latin typeface="Noto Sans Bold" charset="0"/>
              <a:ea typeface="Noto Sans Bold" charset="0"/>
              <a:cs typeface="Noto Sans Bold" charset="0"/>
            </a:endParaRPr>
          </a:p>
        </p:txBody>
      </p:sp>
      <p:sp>
        <p:nvSpPr>
          <p:cNvPr id="18" name="Rect 0"/>
          <p:cNvSpPr txBox="1">
            <a:spLocks/>
          </p:cNvSpPr>
          <p:nvPr/>
        </p:nvSpPr>
        <p:spPr>
          <a:xfrm>
            <a:off x="7117080" y="421640"/>
            <a:ext cx="669417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BackEnd 구성 -  Lambda</a:t>
            </a:r>
            <a:endParaRPr lang="ko-KR" altLang="en-US" sz="2500">
              <a:solidFill>
                <a:srgbClr val="000000"/>
              </a:solidFill>
              <a:latin typeface="Noto Sans" charset="0"/>
              <a:ea typeface="Noto Sans" charset="0"/>
              <a:cs typeface="Noto Sans" charset="0"/>
            </a:endParaRPr>
          </a:p>
        </p:txBody>
      </p:sp>
      <p:sp>
        <p:nvSpPr>
          <p:cNvPr id="24" name="Rect 0"/>
          <p:cNvSpPr txBox="1">
            <a:spLocks/>
          </p:cNvSpPr>
          <p:nvPr/>
        </p:nvSpPr>
        <p:spPr>
          <a:xfrm>
            <a:off x="778510" y="8264525"/>
            <a:ext cx="16723360" cy="577850"/>
          </a:xfrm>
          <a:prstGeom prst="rect">
            <a:avLst/>
          </a:prstGeom>
        </p:spPr>
        <p:txBody>
          <a:bodyPr vert="horz" wrap="square" lIns="0" tIns="0" rIns="0" bIns="0" numCol="1" rtlCol="1" anchor="t">
            <a:spAutoFit/>
          </a:bodyPr>
          <a:lstStyle/>
          <a:p>
            <a:pPr marL="0" indent="0" algn="just" latinLnBrk="0">
              <a:lnSpc>
                <a:spcPct val="150000"/>
              </a:lnSpc>
              <a:buFontTx/>
              <a:buNone/>
            </a:pPr>
            <a:endParaRPr lang="ko-KR" altLang="en-US" sz="2500">
              <a:solidFill>
                <a:srgbClr val="000000"/>
              </a:solidFill>
              <a:latin typeface="Noto Sans" charset="0"/>
              <a:ea typeface="Noto Sans" charset="0"/>
              <a:cs typeface="Noto Sans" charset="0"/>
            </a:endParaRPr>
          </a:p>
        </p:txBody>
      </p:sp>
      <p:sp>
        <p:nvSpPr>
          <p:cNvPr id="31" name="텍스트 상자 87"/>
          <p:cNvSpPr txBox="1">
            <a:spLocks/>
          </p:cNvSpPr>
          <p:nvPr/>
        </p:nvSpPr>
        <p:spPr>
          <a:xfrm>
            <a:off x="12948920" y="7150100"/>
            <a:ext cx="2296795" cy="371475"/>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lang="ko-KR" sz="1800" b="1">
                <a:solidFill>
                  <a:schemeClr val="tx1"/>
                </a:solidFill>
                <a:latin typeface="Arial" charset="0"/>
                <a:ea typeface="Amazon Ember" charset="0"/>
              </a:rPr>
              <a:t>Terraform 파일 구조</a:t>
            </a:r>
            <a:endParaRPr lang="ko-KR" altLang="en-US" sz="1800" b="1">
              <a:solidFill>
                <a:schemeClr val="tx1"/>
              </a:solidFill>
              <a:latin typeface="Arial" charset="0"/>
              <a:ea typeface="Amazon Ember" charset="0"/>
            </a:endParaRPr>
          </a:p>
        </p:txBody>
      </p:sp>
      <p:grpSp>
        <p:nvGrpSpPr>
          <p:cNvPr id="38" name="그룹 105"/>
          <p:cNvGrpSpPr>
            <a:grpSpLocks/>
          </p:cNvGrpSpPr>
          <p:nvPr/>
        </p:nvGrpSpPr>
        <p:grpSpPr>
          <a:xfrm>
            <a:off x="843280" y="1925955"/>
            <a:ext cx="9389110" cy="5892800"/>
            <a:chOff x="843280" y="1925955"/>
            <a:chExt cx="9389110" cy="5892800"/>
          </a:xfrm>
        </p:grpSpPr>
        <p:sp>
          <p:nvSpPr>
            <p:cNvPr id="34" name="도형 138"/>
            <p:cNvSpPr>
              <a:spLocks/>
            </p:cNvSpPr>
            <p:nvPr/>
          </p:nvSpPr>
          <p:spPr>
            <a:xfrm>
              <a:off x="1788795" y="6643370"/>
              <a:ext cx="2074545" cy="269240"/>
            </a:xfrm>
            <a:prstGeom prst="roundRect">
              <a:avLst/>
            </a:prstGeom>
            <a:noFill/>
            <a:ln w="127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chemeClr val="tx1"/>
                </a:solidFill>
                <a:latin typeface="맑은 고딕" charset="0"/>
                <a:ea typeface="맑은 고딕" charset="0"/>
              </a:endParaRPr>
            </a:p>
          </p:txBody>
        </p:sp>
        <p:sp>
          <p:nvSpPr>
            <p:cNvPr id="33" name="도형 137"/>
            <p:cNvSpPr>
              <a:spLocks/>
            </p:cNvSpPr>
            <p:nvPr/>
          </p:nvSpPr>
          <p:spPr>
            <a:xfrm>
              <a:off x="1789430" y="5207635"/>
              <a:ext cx="2074545" cy="845820"/>
            </a:xfrm>
            <a:prstGeom prst="roundRect">
              <a:avLst/>
            </a:prstGeom>
            <a:noFill/>
            <a:ln w="127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anchor="ctr">
              <a:noAutofit/>
            </a:bodyPr>
            <a:lstStyle/>
            <a:p>
              <a:pPr marL="0" indent="0" algn="ctr" hangingPunct="1"/>
              <a:endParaRPr lang="ko-KR" altLang="en-US" sz="1800">
                <a:solidFill>
                  <a:schemeClr val="tx1"/>
                </a:solidFill>
                <a:latin typeface="맑은 고딕" charset="0"/>
                <a:ea typeface="맑은 고딕" charset="0"/>
              </a:endParaRPr>
            </a:p>
          </p:txBody>
        </p:sp>
        <p:sp>
          <p:nvSpPr>
            <p:cNvPr id="29" name="텍스트 상자 81"/>
            <p:cNvSpPr txBox="1">
              <a:spLocks/>
            </p:cNvSpPr>
            <p:nvPr/>
          </p:nvSpPr>
          <p:spPr>
            <a:xfrm>
              <a:off x="3975735" y="7172325"/>
              <a:ext cx="3121025" cy="645795"/>
            </a:xfrm>
            <a:prstGeom prst="rect">
              <a:avLst/>
            </a:prstGeom>
            <a:noFill/>
            <a:ln w="0">
              <a:noFill/>
              <a:prstDash/>
            </a:ln>
          </p:spPr>
          <p:txBody>
            <a:bodyPr vert="horz" wrap="square" lIns="91440" tIns="45720" rIns="91440" bIns="45720" numCol="1" anchor="t">
              <a:spAutoFit/>
            </a:bodyPr>
            <a:lstStyle/>
            <a:p>
              <a:pPr marL="0" indent="0" algn="ctr" rtl="0" eaLnBrk="1" latinLnBrk="0" hangingPunct="1">
                <a:buFontTx/>
                <a:buNone/>
              </a:pPr>
              <a:r>
                <a:rPr lang="ko-KR" sz="1800" b="1">
                  <a:solidFill>
                    <a:schemeClr val="tx1"/>
                  </a:solidFill>
                  <a:latin typeface="Arial" charset="0"/>
                  <a:ea typeface="Amazon Ember" charset="0"/>
                </a:rPr>
                <a:t>S3에 Lambda 함수 업로드</a:t>
              </a:r>
              <a:endParaRPr lang="ko-KR" altLang="en-US" sz="1800" b="1">
                <a:solidFill>
                  <a:schemeClr val="tx1"/>
                </a:solidFill>
                <a:latin typeface="Arial" charset="0"/>
                <a:ea typeface="Amazon Ember" charset="0"/>
              </a:endParaRPr>
            </a:p>
            <a:p>
              <a:pPr marL="0" indent="0" algn="ctr" rtl="0" eaLnBrk="1" latinLnBrk="0" hangingPunct="1">
                <a:buFontTx/>
                <a:buNone/>
              </a:pPr>
              <a:r>
                <a:rPr lang="ko-KR" sz="1800" b="1">
                  <a:solidFill>
                    <a:schemeClr val="tx1"/>
                  </a:solidFill>
                  <a:latin typeface="Arial" charset="0"/>
                  <a:ea typeface="Amazon Ember" charset="0"/>
                </a:rPr>
                <a:t>( aws-lambda-funcion-phj )</a:t>
              </a:r>
              <a:endParaRPr lang="ko-KR" altLang="en-US" sz="1800" b="1">
                <a:solidFill>
                  <a:schemeClr val="tx1"/>
                </a:solidFill>
                <a:latin typeface="Arial" charset="0"/>
                <a:ea typeface="Amazon Ember" charset="0"/>
              </a:endParaRPr>
            </a:p>
          </p:txBody>
        </p:sp>
        <p:pic>
          <p:nvPicPr>
            <p:cNvPr id="28" name="그림 80"/>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843280" y="1925955"/>
              <a:ext cx="9388475" cy="5161280"/>
            </a:xfrm>
            <a:prstGeom prst="rect">
              <a:avLst/>
            </a:prstGeom>
            <a:noFill/>
            <a:ln w="9525" cap="flat" cmpd="sng">
              <a:solidFill>
                <a:schemeClr val="tx1">
                  <a:alpha val="100000"/>
                </a:schemeClr>
              </a:solidFill>
              <a:prstDash val="solid"/>
              <a:round/>
            </a:ln>
          </p:spPr>
        </p:pic>
      </p:grpSp>
      <p:grpSp>
        <p:nvGrpSpPr>
          <p:cNvPr id="37" name="그룹 10"/>
          <p:cNvGrpSpPr>
            <a:grpSpLocks/>
          </p:cNvGrpSpPr>
          <p:nvPr/>
        </p:nvGrpSpPr>
        <p:grpSpPr>
          <a:xfrm>
            <a:off x="10732770" y="1915795"/>
            <a:ext cx="6907530" cy="5154930"/>
            <a:chOff x="10732770" y="1915795"/>
            <a:chExt cx="6907530" cy="5154930"/>
          </a:xfrm>
        </p:grpSpPr>
        <p:pic>
          <p:nvPicPr>
            <p:cNvPr id="32" name="그림 96"/>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10732770" y="1934845"/>
              <a:ext cx="2402205" cy="5135880"/>
            </a:xfrm>
            <a:prstGeom prst="rect">
              <a:avLst/>
            </a:prstGeom>
            <a:noFill/>
            <a:ln w="9525" cap="flat" cmpd="sng">
              <a:solidFill>
                <a:schemeClr val="tx1">
                  <a:alpha val="100000"/>
                </a:schemeClr>
              </a:solidFill>
              <a:prstDash val="solid"/>
              <a:round/>
            </a:ln>
          </p:spPr>
        </p:pic>
        <p:pic>
          <p:nvPicPr>
            <p:cNvPr id="35" name="그림 4"/>
            <p:cNvPicPr>
              <a:picLocks noChangeAspect="1"/>
            </p:cNvPicPr>
            <p:nvPr/>
          </p:nvPicPr>
          <p:blipFill rotWithShape="1">
            <a:blip r:embed="rId4" cstate="print">
              <a:extLst>
                <a:ext uri="{28A0092B-C50C-407E-A947-70E740481C1C}">
                  <a14:useLocalDpi xmlns:a14="http://schemas.microsoft.com/office/drawing/2010/main" val="0"/>
                </a:ext>
              </a:extLst>
            </a:blip>
            <a:srcRect b="49751"/>
            <a:stretch>
              <a:fillRect/>
            </a:stretch>
          </p:blipFill>
          <p:spPr>
            <a:xfrm>
              <a:off x="13287375" y="1934845"/>
              <a:ext cx="2179955" cy="5135880"/>
            </a:xfrm>
            <a:prstGeom prst="rect">
              <a:avLst/>
            </a:prstGeom>
            <a:noFill/>
            <a:ln w="9525" cap="flat" cmpd="sng">
              <a:solidFill>
                <a:schemeClr val="tx1">
                  <a:alpha val="100000"/>
                </a:schemeClr>
              </a:solidFill>
              <a:prstDash val="solid"/>
              <a:round/>
            </a:ln>
          </p:spPr>
        </p:pic>
        <p:pic>
          <p:nvPicPr>
            <p:cNvPr id="36" name="그림 5"/>
            <p:cNvPicPr>
              <a:picLocks noChangeAspect="1"/>
            </p:cNvPicPr>
            <p:nvPr/>
          </p:nvPicPr>
          <p:blipFill rotWithShape="1">
            <a:blip r:embed="rId4" cstate="print">
              <a:extLst>
                <a:ext uri="{28A0092B-C50C-407E-A947-70E740481C1C}">
                  <a14:useLocalDpi xmlns:a14="http://schemas.microsoft.com/office/drawing/2010/main" val="0"/>
                </a:ext>
              </a:extLst>
            </a:blip>
            <a:srcRect t="49839"/>
            <a:stretch>
              <a:fillRect/>
            </a:stretch>
          </p:blipFill>
          <p:spPr>
            <a:xfrm>
              <a:off x="15564485" y="1915795"/>
              <a:ext cx="2075815" cy="5146040"/>
            </a:xfrm>
            <a:prstGeom prst="rect">
              <a:avLst/>
            </a:prstGeom>
            <a:noFill/>
            <a:ln w="9525" cap="flat" cmpd="sng">
              <a:solidFill>
                <a:schemeClr val="tx1">
                  <a:alpha val="100000"/>
                </a:schemeClr>
              </a:solidFill>
              <a:prstDash val="solid"/>
              <a:round/>
            </a:ln>
          </p:spPr>
        </p:pic>
      </p:grpSp>
      <p:sp>
        <p:nvSpPr>
          <p:cNvPr id="39" name="텍스트 상자 4"/>
          <p:cNvSpPr txBox="1">
            <a:spLocks/>
          </p:cNvSpPr>
          <p:nvPr/>
        </p:nvSpPr>
        <p:spPr>
          <a:xfrm>
            <a:off x="885825" y="1103630"/>
            <a:ext cx="14832965" cy="63881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Lambda 함수 - Terraform code 작성 </a:t>
            </a:r>
            <a:endParaRPr lang="ko-KR" altLang="en-US" sz="3600">
              <a:solidFill>
                <a:srgbClr val="000000"/>
              </a:solidFill>
              <a:latin typeface="Noto Sans Bold" charset="0"/>
              <a:ea typeface="Noto Sans Bold" charset="0"/>
              <a:cs typeface="Noto Sans Bold"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6676390" cy="57277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2</a:t>
            </a:r>
            <a:r>
              <a:rPr lang="en-US" sz="4500">
                <a:solidFill>
                  <a:srgbClr val="000000"/>
                </a:solidFill>
                <a:latin typeface="Noto Sans Bold" charset="0"/>
                <a:ea typeface="Noto Sans Bold" charset="0"/>
                <a:cs typeface="Noto Sans Bold" charset="0"/>
              </a:rPr>
              <a:t>. </a:t>
            </a:r>
            <a:r>
              <a:rPr lang="ko-KR" sz="3755">
                <a:solidFill>
                  <a:srgbClr val="292929"/>
                </a:solidFill>
                <a:latin typeface="Noto Sans Bold" charset="0"/>
                <a:ea typeface="Noto Sans Bold" charset="0"/>
                <a:cs typeface="Noto Sans Bold" charset="0"/>
              </a:rPr>
              <a:t>FrontEnd, BackEnd 구성</a:t>
            </a:r>
            <a:endParaRPr lang="ko-KR" altLang="en-US" sz="3755">
              <a:solidFill>
                <a:srgbClr val="292929"/>
              </a:solidFill>
              <a:latin typeface="Noto Sans Bold" charset="0"/>
              <a:ea typeface="Noto Sans Bold" charset="0"/>
              <a:cs typeface="Noto Sans Bold" charset="0"/>
            </a:endParaRPr>
          </a:p>
        </p:txBody>
      </p:sp>
      <p:sp>
        <p:nvSpPr>
          <p:cNvPr id="18" name="Rect 0"/>
          <p:cNvSpPr txBox="1">
            <a:spLocks/>
          </p:cNvSpPr>
          <p:nvPr/>
        </p:nvSpPr>
        <p:spPr>
          <a:xfrm>
            <a:off x="7117080" y="421640"/>
            <a:ext cx="669417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BackEnd 구성 -  Lambda</a:t>
            </a:r>
            <a:endParaRPr lang="ko-KR" altLang="en-US" sz="2500">
              <a:solidFill>
                <a:srgbClr val="000000"/>
              </a:solidFill>
              <a:latin typeface="Noto Sans" charset="0"/>
              <a:ea typeface="Noto Sans" charset="0"/>
              <a:cs typeface="Noto Sans" charset="0"/>
            </a:endParaRPr>
          </a:p>
        </p:txBody>
      </p:sp>
      <p:sp>
        <p:nvSpPr>
          <p:cNvPr id="24" name="Rect 0"/>
          <p:cNvSpPr txBox="1">
            <a:spLocks/>
          </p:cNvSpPr>
          <p:nvPr/>
        </p:nvSpPr>
        <p:spPr>
          <a:xfrm>
            <a:off x="778510" y="8264525"/>
            <a:ext cx="16723360" cy="577850"/>
          </a:xfrm>
          <a:prstGeom prst="rect">
            <a:avLst/>
          </a:prstGeom>
        </p:spPr>
        <p:txBody>
          <a:bodyPr vert="horz" wrap="square" lIns="0" tIns="0" rIns="0" bIns="0" numCol="1" rtlCol="1" anchor="t">
            <a:spAutoFit/>
          </a:bodyPr>
          <a:lstStyle/>
          <a:p>
            <a:pPr marL="0" indent="0" algn="just" latinLnBrk="0">
              <a:lnSpc>
                <a:spcPct val="150000"/>
              </a:lnSpc>
              <a:buFontTx/>
              <a:buNone/>
            </a:pPr>
            <a:endParaRPr lang="ko-KR" altLang="en-US" sz="2500">
              <a:solidFill>
                <a:srgbClr val="000000"/>
              </a:solidFill>
              <a:latin typeface="Noto Sans" charset="0"/>
              <a:ea typeface="Noto Sans" charset="0"/>
              <a:cs typeface="Noto Sans" charset="0"/>
            </a:endParaRPr>
          </a:p>
        </p:txBody>
      </p:sp>
      <p:sp>
        <p:nvSpPr>
          <p:cNvPr id="29" name="Rect 0"/>
          <p:cNvSpPr txBox="1">
            <a:spLocks/>
          </p:cNvSpPr>
          <p:nvPr/>
        </p:nvSpPr>
        <p:spPr>
          <a:xfrm>
            <a:off x="2907030" y="6583045"/>
            <a:ext cx="3728085" cy="923290"/>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lang="ko-KR" sz="1800" b="1">
                <a:solidFill>
                  <a:schemeClr val="tx1"/>
                </a:solidFill>
                <a:latin typeface="Arial" charset="0"/>
                <a:ea typeface="Amazon Ember" charset="0"/>
              </a:rPr>
              <a:t>Lambda 함수 zip 파일 불러오기</a:t>
            </a:r>
            <a:endParaRPr lang="ko-KR" altLang="en-US" sz="1800" b="1">
              <a:solidFill>
                <a:schemeClr val="tx1"/>
              </a:solidFill>
              <a:latin typeface="Arial" charset="0"/>
              <a:ea typeface="Amazon Ember" charset="0"/>
            </a:endParaRPr>
          </a:p>
          <a:p>
            <a:pPr marL="0" indent="0" algn="ctr" latinLnBrk="0" hangingPunct="1">
              <a:buFontTx/>
              <a:buNone/>
            </a:pPr>
            <a:r>
              <a:rPr b="1"/>
              <a:t>( SaveSurveyData, GetSurvey,</a:t>
            </a:r>
            <a:endParaRPr lang="ko-KR" altLang="en-US" b="1"/>
          </a:p>
          <a:p>
            <a:pPr marL="0" indent="0" algn="ctr" latinLnBrk="0" hangingPunct="1">
              <a:buFontTx/>
              <a:buNone/>
            </a:pPr>
            <a:r>
              <a:rPr b="1"/>
              <a:t>SubmitSurveyResponse, ViewSurvey ) </a:t>
            </a:r>
            <a:endParaRPr lang="ko-KR" altLang="en-US" b="1"/>
          </a:p>
        </p:txBody>
      </p:sp>
      <p:pic>
        <p:nvPicPr>
          <p:cNvPr id="33" name="그림 89"/>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2065020" y="2285365"/>
            <a:ext cx="5415915" cy="4297680"/>
          </a:xfrm>
          <a:prstGeom prst="rect">
            <a:avLst/>
          </a:prstGeom>
          <a:noFill/>
          <a:ln w="9525" cap="flat" cmpd="sng">
            <a:solidFill>
              <a:schemeClr val="tx1">
                <a:alpha val="100000"/>
              </a:schemeClr>
            </a:solidFill>
            <a:prstDash val="solid"/>
            <a:round/>
          </a:ln>
        </p:spPr>
      </p:pic>
      <p:grpSp>
        <p:nvGrpSpPr>
          <p:cNvPr id="37" name="그룹 174"/>
          <p:cNvGrpSpPr>
            <a:grpSpLocks/>
          </p:cNvGrpSpPr>
          <p:nvPr/>
        </p:nvGrpSpPr>
        <p:grpSpPr>
          <a:xfrm rot="0">
            <a:off x="8722360" y="2284095"/>
            <a:ext cx="7199630" cy="3555365"/>
            <a:chOff x="8722360" y="2284095"/>
            <a:chExt cx="7199630" cy="3555365"/>
          </a:xfrm>
        </p:grpSpPr>
        <p:sp>
          <p:nvSpPr>
            <p:cNvPr id="31" name="Rect 0"/>
            <p:cNvSpPr txBox="1">
              <a:spLocks/>
            </p:cNvSpPr>
            <p:nvPr/>
          </p:nvSpPr>
          <p:spPr>
            <a:xfrm rot="0">
              <a:off x="10328275" y="4916170"/>
              <a:ext cx="3966845" cy="923290"/>
            </a:xfrm>
            <a:prstGeom prst="rect"/>
            <a:noFill/>
            <a:ln w="0">
              <a:noFill/>
              <a:prstDash/>
            </a:ln>
          </p:spPr>
          <p:txBody>
            <a:bodyPr wrap="square" lIns="91440" tIns="45720" rIns="91440" bIns="45720" numCol="1" vert="horz" anchor="t">
              <a:spAutoFit/>
            </a:bodyPr>
            <a:lstStyle/>
            <a:p>
              <a:pPr marL="0" indent="0" rtl="0" algn="ctr" eaLnBrk="1" latinLnBrk="0" hangingPunct="1">
                <a:buFontTx/>
                <a:buNone/>
              </a:pPr>
              <a:r>
                <a:rPr lang="ko-KR" sz="1800" b="1">
                  <a:solidFill>
                    <a:schemeClr val="tx1"/>
                  </a:solidFill>
                  <a:latin typeface="Arial" charset="0"/>
                  <a:ea typeface="Amazon Ember" charset="0"/>
                </a:rPr>
                <a:t>Lambda</a:t>
              </a:r>
              <a:r>
                <a:rPr lang="ko-KR" sz="1800" b="1">
                  <a:solidFill>
                    <a:schemeClr val="tx1"/>
                  </a:solidFill>
                  <a:latin typeface="Arial" charset="0"/>
                  <a:ea typeface="Amazon Ember" charset="0"/>
                </a:rPr>
                <a:t> </a:t>
              </a:r>
              <a:r>
                <a:rPr lang="ko-KR" sz="1800" b="1">
                  <a:solidFill>
                    <a:schemeClr val="tx1"/>
                  </a:solidFill>
                  <a:latin typeface="Arial" charset="0"/>
                  <a:ea typeface="Amazon Ember" charset="0"/>
                </a:rPr>
                <a:t>권한</a:t>
              </a:r>
              <a:r>
                <a:rPr lang="ko-KR" sz="1800" b="1">
                  <a:solidFill>
                    <a:schemeClr val="tx1"/>
                  </a:solidFill>
                  <a:latin typeface="Arial" charset="0"/>
                  <a:ea typeface="Amazon Ember" charset="0"/>
                </a:rPr>
                <a:t> </a:t>
              </a:r>
              <a:r>
                <a:rPr lang="ko-KR" sz="1800" b="1">
                  <a:solidFill>
                    <a:schemeClr val="tx1"/>
                  </a:solidFill>
                  <a:latin typeface="Arial" charset="0"/>
                  <a:ea typeface="Amazon Ember" charset="0"/>
                </a:rPr>
                <a:t>설정</a:t>
              </a:r>
              <a:endParaRPr lang="ko-KR" altLang="en-US" sz="1800" b="1">
                <a:solidFill>
                  <a:schemeClr val="tx1"/>
                </a:solidFill>
                <a:latin typeface="Arial" charset="0"/>
                <a:ea typeface="Amazon Ember" charset="0"/>
              </a:endParaRPr>
            </a:p>
            <a:p>
              <a:pPr marL="0" indent="0" algn="ctr" latinLnBrk="0" hangingPunct="1">
                <a:buFontTx/>
                <a:buNone/>
              </a:pPr>
              <a:r>
                <a:rPr b="1"/>
                <a:t>( SaveSurveyData, GetSurvey, SubmitSurveyResponse, ViewSurvey ) </a:t>
              </a:r>
              <a:endParaRPr lang="ko-KR" altLang="en-US" b="1"/>
            </a:p>
          </p:txBody>
        </p:sp>
        <p:pic>
          <p:nvPicPr>
            <p:cNvPr id="34" name="그림 90" descr="C:/Users/USER/AppData/Roaming/PolarisOffice/ETemp/3020_11734232/image57.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8722360" y="2284095"/>
              <a:ext cx="7199630" cy="2575560"/>
            </a:xfrm>
            <a:prstGeom prst="rect"/>
            <a:noFill/>
            <a:ln w="9525" cap="flat" cmpd="sng">
              <a:solidFill>
                <a:schemeClr val="tx1">
                  <a:alpha val="100000"/>
                </a:schemeClr>
              </a:solidFill>
              <a:prstDash val="solid"/>
              <a:round/>
            </a:ln>
          </p:spPr>
        </p:pic>
        <p:sp>
          <p:nvSpPr>
            <p:cNvPr id="35" name="도형 139"/>
            <p:cNvSpPr>
              <a:spLocks/>
            </p:cNvSpPr>
            <p:nvPr/>
          </p:nvSpPr>
          <p:spPr>
            <a:xfrm rot="0">
              <a:off x="8925560" y="3797935"/>
              <a:ext cx="5409565" cy="33718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sp>
        <p:nvSpPr>
          <p:cNvPr id="38" name="텍스트 상자 3"/>
          <p:cNvSpPr txBox="1">
            <a:spLocks/>
          </p:cNvSpPr>
          <p:nvPr/>
        </p:nvSpPr>
        <p:spPr>
          <a:xfrm>
            <a:off x="885825" y="1103630"/>
            <a:ext cx="14832965" cy="63881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Lambda 함수 - Terraform code 작성 </a:t>
            </a:r>
            <a:endParaRPr lang="ko-KR" altLang="en-US" sz="3600">
              <a:solidFill>
                <a:srgbClr val="000000"/>
              </a:solidFill>
              <a:latin typeface="Noto Sans Bold" charset="0"/>
              <a:ea typeface="Noto Sans Bold" charset="0"/>
              <a:cs typeface="Noto Sans Bold"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6676390" cy="57277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2</a:t>
            </a:r>
            <a:r>
              <a:rPr lang="en-US" sz="4500">
                <a:solidFill>
                  <a:srgbClr val="000000"/>
                </a:solidFill>
                <a:latin typeface="Noto Sans Bold" charset="0"/>
                <a:ea typeface="Noto Sans Bold" charset="0"/>
                <a:cs typeface="Noto Sans Bold" charset="0"/>
              </a:rPr>
              <a:t>. </a:t>
            </a:r>
            <a:r>
              <a:rPr lang="ko-KR" sz="3755">
                <a:solidFill>
                  <a:srgbClr val="292929"/>
                </a:solidFill>
                <a:latin typeface="Noto Sans Bold" charset="0"/>
                <a:ea typeface="Noto Sans Bold" charset="0"/>
                <a:cs typeface="Noto Sans Bold" charset="0"/>
              </a:rPr>
              <a:t>FrontEnd, BackEnd 구성</a:t>
            </a:r>
            <a:endParaRPr lang="ko-KR" altLang="en-US" sz="3755">
              <a:solidFill>
                <a:srgbClr val="292929"/>
              </a:solidFill>
              <a:latin typeface="Noto Sans Bold" charset="0"/>
              <a:ea typeface="Noto Sans Bold" charset="0"/>
              <a:cs typeface="Noto Sans Bold" charset="0"/>
            </a:endParaRPr>
          </a:p>
        </p:txBody>
      </p:sp>
      <p:sp>
        <p:nvSpPr>
          <p:cNvPr id="18" name="Rect 0"/>
          <p:cNvSpPr txBox="1">
            <a:spLocks/>
          </p:cNvSpPr>
          <p:nvPr/>
        </p:nvSpPr>
        <p:spPr>
          <a:xfrm>
            <a:off x="7117080" y="421640"/>
            <a:ext cx="669417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BackEnd 구성 -  Lambda</a:t>
            </a:r>
            <a:endParaRPr lang="ko-KR" altLang="en-US" sz="2500">
              <a:solidFill>
                <a:srgbClr val="000000"/>
              </a:solidFill>
              <a:latin typeface="Noto Sans" charset="0"/>
              <a:ea typeface="Noto Sans" charset="0"/>
              <a:cs typeface="Noto Sans" charset="0"/>
            </a:endParaRPr>
          </a:p>
        </p:txBody>
      </p:sp>
      <p:sp>
        <p:nvSpPr>
          <p:cNvPr id="19" name="Rect 0"/>
          <p:cNvSpPr txBox="1">
            <a:spLocks/>
          </p:cNvSpPr>
          <p:nvPr/>
        </p:nvSpPr>
        <p:spPr>
          <a:xfrm>
            <a:off x="885825" y="1103630"/>
            <a:ext cx="14832965" cy="63881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Lambda 함수 - Terraform code 작성 </a:t>
            </a:r>
            <a:endParaRPr lang="ko-KR" altLang="en-US" sz="3600">
              <a:solidFill>
                <a:srgbClr val="000000"/>
              </a:solidFill>
              <a:latin typeface="Noto Sans Bold" charset="0"/>
              <a:ea typeface="Noto Sans Bold" charset="0"/>
              <a:cs typeface="Noto Sans Bold" charset="0"/>
            </a:endParaRPr>
          </a:p>
        </p:txBody>
      </p:sp>
      <p:sp>
        <p:nvSpPr>
          <p:cNvPr id="24" name="Rect 0"/>
          <p:cNvSpPr txBox="1">
            <a:spLocks/>
          </p:cNvSpPr>
          <p:nvPr/>
        </p:nvSpPr>
        <p:spPr>
          <a:xfrm>
            <a:off x="778510" y="8264525"/>
            <a:ext cx="16723360" cy="577850"/>
          </a:xfrm>
          <a:prstGeom prst="rect">
            <a:avLst/>
          </a:prstGeom>
        </p:spPr>
        <p:txBody>
          <a:bodyPr vert="horz" wrap="square" lIns="0" tIns="0" rIns="0" bIns="0" numCol="1" rtlCol="1" anchor="t">
            <a:spAutoFit/>
          </a:bodyPr>
          <a:lstStyle/>
          <a:p>
            <a:pPr marL="0" indent="0" algn="just" latinLnBrk="0">
              <a:lnSpc>
                <a:spcPct val="150000"/>
              </a:lnSpc>
              <a:buFontTx/>
              <a:buNone/>
            </a:pPr>
            <a:endParaRPr lang="ko-KR" altLang="en-US" sz="2500">
              <a:solidFill>
                <a:srgbClr val="000000"/>
              </a:solidFill>
              <a:latin typeface="Noto Sans" charset="0"/>
              <a:ea typeface="Noto Sans" charset="0"/>
              <a:cs typeface="Noto Sans" charset="0"/>
            </a:endParaRPr>
          </a:p>
        </p:txBody>
      </p:sp>
      <p:pic>
        <p:nvPicPr>
          <p:cNvPr id="33" name="그림 154"/>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544830" y="2545080"/>
            <a:ext cx="8486140" cy="4032250"/>
          </a:xfrm>
          <a:prstGeom prst="rect">
            <a:avLst/>
          </a:prstGeom>
          <a:noFill/>
          <a:ln w="9525" cap="flat" cmpd="sng">
            <a:solidFill>
              <a:schemeClr val="tx1">
                <a:alpha val="100000"/>
              </a:schemeClr>
            </a:solidFill>
            <a:prstDash val="solid"/>
            <a:round/>
          </a:ln>
        </p:spPr>
      </p:pic>
      <p:sp>
        <p:nvSpPr>
          <p:cNvPr id="34" name="텍스트 상자 155"/>
          <p:cNvSpPr txBox="1">
            <a:spLocks/>
          </p:cNvSpPr>
          <p:nvPr/>
        </p:nvSpPr>
        <p:spPr>
          <a:xfrm rot="0">
            <a:off x="2497455" y="6673850"/>
            <a:ext cx="4614545" cy="280670"/>
          </a:xfrm>
          <a:prstGeom prst="rect"/>
          <a:noFill/>
        </p:spPr>
        <p:txBody>
          <a:bodyPr wrap="square" lIns="0" tIns="0" rIns="0" bIns="0" numCol="1" vert="horz" anchor="t">
            <a:noAutofit/>
          </a:bodyPr>
          <a:lstStyle/>
          <a:p>
            <a:pPr marL="0" indent="0" algn="ctr" latinLnBrk="0" hangingPunct="1">
              <a:buFontTx/>
              <a:buNone/>
            </a:pPr>
            <a:r>
              <a:rPr b="1"/>
              <a:t>Lambda 함수 생성을 위한 Terraform 모듈 구성</a:t>
            </a:r>
            <a:endParaRPr lang="ko-KR" altLang="en-US" b="1"/>
          </a:p>
          <a:p>
            <a:pPr marL="0" indent="0" algn="ctr" latinLnBrk="0" hangingPunct="1">
              <a:buFontTx/>
              <a:buNone/>
            </a:pPr>
            <a:r>
              <a:rPr lang="ko-KR" sz="1800" b="1">
                <a:solidFill>
                  <a:schemeClr val="tx1"/>
                </a:solidFill>
                <a:latin typeface="Arial" charset="0"/>
                <a:ea typeface="Amazon Ember" charset="0"/>
              </a:rPr>
              <a:t>(</a:t>
            </a:r>
            <a:r>
              <a:rPr lang="ko-KR" sz="1800" b="1">
                <a:solidFill>
                  <a:schemeClr val="tx1"/>
                </a:solidFill>
                <a:latin typeface="Arial" charset="0"/>
                <a:ea typeface="Amazon Ember" charset="0"/>
              </a:rPr>
              <a:t> </a:t>
            </a:r>
            <a:r>
              <a:rPr lang="ko-KR" sz="1800" b="1">
                <a:solidFill>
                  <a:schemeClr val="tx1"/>
                </a:solidFill>
                <a:latin typeface="Arial" charset="0"/>
                <a:ea typeface="Amazon Ember" charset="0"/>
              </a:rPr>
              <a:t>SaveSurveyData</a:t>
            </a:r>
            <a:r>
              <a:rPr lang="ko-KR" sz="1800" b="1">
                <a:solidFill>
                  <a:schemeClr val="tx1"/>
                </a:solidFill>
                <a:latin typeface="Arial" charset="0"/>
                <a:ea typeface="Amazon Ember" charset="0"/>
              </a:rPr>
              <a:t> </a:t>
            </a:r>
            <a:r>
              <a:rPr lang="ko-KR" sz="1800" b="1">
                <a:solidFill>
                  <a:schemeClr val="tx1"/>
                </a:solidFill>
                <a:latin typeface="Arial" charset="0"/>
                <a:ea typeface="Amazon Ember" charset="0"/>
              </a:rPr>
              <a:t>)</a:t>
            </a:r>
            <a:endParaRPr lang="ko-KR" altLang="en-US" sz="1800" b="1">
              <a:solidFill>
                <a:schemeClr val="tx1"/>
              </a:solidFill>
              <a:latin typeface="Arial" charset="0"/>
              <a:ea typeface="Amazon Ember" charset="0"/>
            </a:endParaRPr>
          </a:p>
        </p:txBody>
      </p:sp>
      <p:sp>
        <p:nvSpPr>
          <p:cNvPr id="37" name="도형 140"/>
          <p:cNvSpPr>
            <a:spLocks/>
          </p:cNvSpPr>
          <p:nvPr/>
        </p:nvSpPr>
        <p:spPr>
          <a:xfrm rot="0">
            <a:off x="753745" y="3086735"/>
            <a:ext cx="2925445" cy="27051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nvGrpSpPr>
          <p:cNvPr id="41" name="그룹 106"/>
          <p:cNvGrpSpPr>
            <a:grpSpLocks/>
          </p:cNvGrpSpPr>
          <p:nvPr/>
        </p:nvGrpSpPr>
        <p:grpSpPr>
          <a:xfrm rot="0">
            <a:off x="9233535" y="2546985"/>
            <a:ext cx="8631555" cy="4396105"/>
            <a:chOff x="9233535" y="2546985"/>
            <a:chExt cx="8631555" cy="4396105"/>
          </a:xfrm>
        </p:grpSpPr>
        <p:pic>
          <p:nvPicPr>
            <p:cNvPr id="35" name="그림 156" descr="C:/Users/USER/AppData/Roaming/PolarisOffice/ETemp/3020_11734232/image59.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9233535" y="2546985"/>
              <a:ext cx="8631555" cy="4017010"/>
            </a:xfrm>
            <a:prstGeom prst="rect"/>
            <a:noFill/>
            <a:ln w="9525" cap="flat" cmpd="sng">
              <a:solidFill>
                <a:schemeClr val="tx1">
                  <a:alpha val="100000"/>
                </a:schemeClr>
              </a:solidFill>
              <a:prstDash val="solid"/>
              <a:round/>
            </a:ln>
          </p:spPr>
        </p:pic>
        <p:sp>
          <p:nvSpPr>
            <p:cNvPr id="36" name="텍스트 상자 157"/>
            <p:cNvSpPr txBox="1">
              <a:spLocks/>
            </p:cNvSpPr>
            <p:nvPr/>
          </p:nvSpPr>
          <p:spPr>
            <a:xfrm rot="0">
              <a:off x="11185525" y="6663055"/>
              <a:ext cx="4716780" cy="280670"/>
            </a:xfrm>
            <a:prstGeom prst="rect"/>
            <a:noFill/>
          </p:spPr>
          <p:txBody>
            <a:bodyPr wrap="square" lIns="0" tIns="0" rIns="0" bIns="0" numCol="1" vert="horz" anchor="t">
              <a:noAutofit/>
            </a:bodyPr>
            <a:lstStyle/>
            <a:p>
              <a:pPr marL="0" indent="0" algn="ctr" latinLnBrk="0" hangingPunct="1">
                <a:buFontTx/>
                <a:buNone/>
              </a:pPr>
              <a:r>
                <a:rPr b="1"/>
                <a:t>Lambda 함수 생성</a:t>
              </a:r>
              <a:endParaRPr lang="ko-KR" altLang="en-US" b="1"/>
            </a:p>
            <a:p>
              <a:pPr marL="0" indent="0" algn="ctr" latinLnBrk="0" hangingPunct="1">
                <a:buFontTx/>
                <a:buNone/>
              </a:pPr>
              <a:r>
                <a:rPr b="1"/>
                <a:t>( SaveSurveyData, GetSurvey,</a:t>
              </a:r>
              <a:endParaRPr lang="ko-KR" altLang="en-US" b="1"/>
            </a:p>
            <a:p>
              <a:pPr marL="0" indent="0" algn="ctr" latinLnBrk="0" hangingPunct="1">
                <a:buFontTx/>
                <a:buNone/>
              </a:pPr>
              <a:r>
                <a:rPr b="1"/>
                <a:t>SubmitSurveyResponse, ViewSurvey ) </a:t>
              </a:r>
              <a:endParaRPr lang="ko-KR" altLang="en-US" b="1"/>
            </a:p>
          </p:txBody>
        </p:sp>
        <p:sp>
          <p:nvSpPr>
            <p:cNvPr id="38" name="도형 141"/>
            <p:cNvSpPr>
              <a:spLocks/>
            </p:cNvSpPr>
            <p:nvPr/>
          </p:nvSpPr>
          <p:spPr>
            <a:xfrm rot="0">
              <a:off x="10005695" y="4213225"/>
              <a:ext cx="1412240" cy="99441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39" name="도형 142"/>
            <p:cNvSpPr>
              <a:spLocks/>
            </p:cNvSpPr>
            <p:nvPr/>
          </p:nvSpPr>
          <p:spPr>
            <a:xfrm rot="0">
              <a:off x="9992360" y="5596890"/>
              <a:ext cx="1426210" cy="26987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6676390" cy="57277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2</a:t>
            </a:r>
            <a:r>
              <a:rPr lang="en-US" sz="4500">
                <a:solidFill>
                  <a:srgbClr val="000000"/>
                </a:solidFill>
                <a:latin typeface="Noto Sans Bold" charset="0"/>
                <a:ea typeface="Noto Sans Bold" charset="0"/>
                <a:cs typeface="Noto Sans Bold" charset="0"/>
              </a:rPr>
              <a:t>. </a:t>
            </a:r>
            <a:r>
              <a:rPr lang="ko-KR" sz="3755">
                <a:solidFill>
                  <a:srgbClr val="292929"/>
                </a:solidFill>
                <a:latin typeface="Noto Sans Bold" charset="0"/>
                <a:ea typeface="Noto Sans Bold" charset="0"/>
                <a:cs typeface="Noto Sans Bold" charset="0"/>
              </a:rPr>
              <a:t>FrontEnd, BackEnd 구성</a:t>
            </a:r>
            <a:endParaRPr lang="ko-KR" altLang="en-US" sz="3755">
              <a:solidFill>
                <a:srgbClr val="292929"/>
              </a:solidFill>
              <a:latin typeface="Noto Sans Bold" charset="0"/>
              <a:ea typeface="Noto Sans Bold" charset="0"/>
              <a:cs typeface="Noto Sans Bold" charset="0"/>
            </a:endParaRPr>
          </a:p>
        </p:txBody>
      </p:sp>
      <p:sp>
        <p:nvSpPr>
          <p:cNvPr id="18" name="Rect 0"/>
          <p:cNvSpPr txBox="1">
            <a:spLocks/>
          </p:cNvSpPr>
          <p:nvPr/>
        </p:nvSpPr>
        <p:spPr>
          <a:xfrm>
            <a:off x="7117080" y="421640"/>
            <a:ext cx="669417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BackEnd 구성 -  Lambda</a:t>
            </a:r>
            <a:endParaRPr lang="ko-KR" altLang="en-US" sz="2500">
              <a:solidFill>
                <a:srgbClr val="000000"/>
              </a:solidFill>
              <a:latin typeface="Noto Sans" charset="0"/>
              <a:ea typeface="Noto Sans" charset="0"/>
              <a:cs typeface="Noto Sans" charset="0"/>
            </a:endParaRPr>
          </a:p>
        </p:txBody>
      </p:sp>
      <p:sp>
        <p:nvSpPr>
          <p:cNvPr id="19" name="Rect 0"/>
          <p:cNvSpPr txBox="1">
            <a:spLocks/>
          </p:cNvSpPr>
          <p:nvPr/>
        </p:nvSpPr>
        <p:spPr>
          <a:xfrm>
            <a:off x="885825" y="1130300"/>
            <a:ext cx="14832965"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Lambda   </a:t>
            </a:r>
            <a:endParaRPr lang="ko-KR" altLang="en-US" sz="3600">
              <a:solidFill>
                <a:srgbClr val="000000"/>
              </a:solidFill>
              <a:latin typeface="Noto Sans Bold" charset="0"/>
              <a:ea typeface="Noto Sans Bold" charset="0"/>
              <a:cs typeface="Noto Sans Bold" charset="0"/>
            </a:endParaRPr>
          </a:p>
        </p:txBody>
      </p:sp>
      <p:grpSp>
        <p:nvGrpSpPr>
          <p:cNvPr id="41" name="그룹 107"/>
          <p:cNvGrpSpPr>
            <a:grpSpLocks/>
          </p:cNvGrpSpPr>
          <p:nvPr/>
        </p:nvGrpSpPr>
        <p:grpSpPr>
          <a:xfrm>
            <a:off x="9365615" y="2422525"/>
            <a:ext cx="7934960" cy="4612640"/>
            <a:chOff x="9365615" y="2422525"/>
            <a:chExt cx="7934960" cy="4612640"/>
          </a:xfrm>
        </p:grpSpPr>
        <p:pic>
          <p:nvPicPr>
            <p:cNvPr id="34" name="그림 236"/>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9365615" y="2422525"/>
              <a:ext cx="7934325" cy="3820795"/>
            </a:xfrm>
            <a:prstGeom prst="rect">
              <a:avLst/>
            </a:prstGeom>
            <a:noFill/>
            <a:ln w="9525" cap="flat" cmpd="sng">
              <a:solidFill>
                <a:schemeClr val="tx1">
                  <a:alpha val="100000"/>
                </a:schemeClr>
              </a:solidFill>
              <a:prstDash val="solid"/>
              <a:round/>
            </a:ln>
          </p:spPr>
        </p:pic>
        <p:sp>
          <p:nvSpPr>
            <p:cNvPr id="36" name="텍스트 상자 242"/>
            <p:cNvSpPr txBox="1">
              <a:spLocks/>
            </p:cNvSpPr>
            <p:nvPr/>
          </p:nvSpPr>
          <p:spPr>
            <a:xfrm>
              <a:off x="11899900" y="6351905"/>
              <a:ext cx="2864485" cy="682625"/>
            </a:xfrm>
            <a:prstGeom prst="rect">
              <a:avLst/>
            </a:prstGeom>
            <a:noFill/>
            <a:ln w="0">
              <a:noFill/>
              <a:prstDash/>
            </a:ln>
          </p:spPr>
          <p:txBody>
            <a:bodyPr vert="horz" wrap="square" lIns="91440" tIns="45720" rIns="91440" bIns="45720" numCol="1" anchor="t">
              <a:spAutoFit/>
            </a:bodyPr>
            <a:lstStyle/>
            <a:p>
              <a:pPr marL="0" indent="0" algn="ctr" rtl="0" eaLnBrk="1" latinLnBrk="0" hangingPunct="1">
                <a:buFontTx/>
                <a:buNone/>
              </a:pPr>
              <a:r>
                <a:rPr lang="ko-KR" sz="1800" b="1">
                  <a:solidFill>
                    <a:schemeClr val="tx1"/>
                  </a:solidFill>
                  <a:latin typeface="Arial" charset="0"/>
                  <a:ea typeface="Amazon Ember" charset="0"/>
                </a:rPr>
                <a:t>Lambda 함수 권한 확인</a:t>
              </a:r>
              <a:endParaRPr lang="ko-KR" altLang="en-US" sz="1800" b="1">
                <a:solidFill>
                  <a:schemeClr val="tx1"/>
                </a:solidFill>
                <a:latin typeface="Arial" charset="0"/>
                <a:ea typeface="Amazon Ember" charset="0"/>
              </a:endParaRPr>
            </a:p>
            <a:p>
              <a:pPr marL="0" indent="0" algn="ctr" rtl="0" eaLnBrk="1" latinLnBrk="0" hangingPunct="1">
                <a:buFontTx/>
                <a:buNone/>
              </a:pPr>
              <a:r>
                <a:rPr lang="ko-KR" sz="1800" b="1">
                  <a:solidFill>
                    <a:schemeClr val="tx1"/>
                  </a:solidFill>
                  <a:latin typeface="Arial" charset="0"/>
                  <a:ea typeface="Amazon Ember" charset="0"/>
                </a:rPr>
                <a:t>( SaveSurveyData )</a:t>
              </a:r>
              <a:endParaRPr lang="ko-KR" altLang="en-US" sz="1800" b="1">
                <a:solidFill>
                  <a:schemeClr val="tx1"/>
                </a:solidFill>
                <a:latin typeface="Arial" charset="0"/>
                <a:ea typeface="Amazon Ember" charset="0"/>
              </a:endParaRPr>
            </a:p>
          </p:txBody>
        </p:sp>
      </p:grpSp>
      <p:grpSp>
        <p:nvGrpSpPr>
          <p:cNvPr id="42" name="그룹 108"/>
          <p:cNvGrpSpPr>
            <a:grpSpLocks/>
          </p:cNvGrpSpPr>
          <p:nvPr/>
        </p:nvGrpSpPr>
        <p:grpSpPr>
          <a:xfrm>
            <a:off x="954405" y="2432685"/>
            <a:ext cx="7904480" cy="2821940"/>
            <a:chOff x="954405" y="2432685"/>
            <a:chExt cx="7904480" cy="2821940"/>
          </a:xfrm>
        </p:grpSpPr>
        <p:sp>
          <p:nvSpPr>
            <p:cNvPr id="35" name="텍스트 상자 241"/>
            <p:cNvSpPr txBox="1">
              <a:spLocks/>
            </p:cNvSpPr>
            <p:nvPr/>
          </p:nvSpPr>
          <p:spPr>
            <a:xfrm>
              <a:off x="3065145" y="4608195"/>
              <a:ext cx="3673475" cy="646430"/>
            </a:xfrm>
            <a:prstGeom prst="rect">
              <a:avLst/>
            </a:prstGeom>
            <a:noFill/>
            <a:ln w="0">
              <a:noFill/>
              <a:prstDash/>
            </a:ln>
          </p:spPr>
          <p:txBody>
            <a:bodyPr vert="horz" wrap="square" lIns="91440" tIns="45720" rIns="91440" bIns="45720" numCol="1" anchor="t">
              <a:spAutoFit/>
            </a:bodyPr>
            <a:lstStyle/>
            <a:p>
              <a:pPr marL="0" indent="0" algn="ctr" rtl="0" eaLnBrk="1" latinLnBrk="0" hangingPunct="1">
                <a:buFontTx/>
                <a:buNone/>
              </a:pPr>
              <a:r>
                <a:rPr lang="ko-KR" sz="1800" b="1">
                  <a:solidFill>
                    <a:schemeClr val="tx1"/>
                  </a:solidFill>
                  <a:latin typeface="Arial" charset="0"/>
                  <a:ea typeface="Amazon Ember" charset="0"/>
                </a:rPr>
                <a:t>Lambda 함수 확인</a:t>
              </a:r>
              <a:endParaRPr lang="ko-KR" altLang="en-US" sz="1800" b="1">
                <a:solidFill>
                  <a:schemeClr val="tx1"/>
                </a:solidFill>
                <a:latin typeface="Arial" charset="0"/>
                <a:ea typeface="Amazon Ember" charset="0"/>
              </a:endParaRPr>
            </a:p>
            <a:p>
              <a:pPr marL="0" indent="0" algn="ctr" rtl="0" eaLnBrk="1" latinLnBrk="0" hangingPunct="1">
                <a:buFontTx/>
                <a:buNone/>
              </a:pPr>
              <a:r>
                <a:rPr lang="ko-KR" sz="1800" b="1">
                  <a:solidFill>
                    <a:schemeClr val="tx1"/>
                  </a:solidFill>
                  <a:latin typeface="Arial" charset="0"/>
                  <a:ea typeface="Amazon Ember" charset="0"/>
                </a:rPr>
                <a:t>( SaveSurveyData )</a:t>
              </a:r>
              <a:endParaRPr lang="ko-KR" altLang="en-US" sz="1800" b="1">
                <a:solidFill>
                  <a:schemeClr val="tx1"/>
                </a:solidFill>
                <a:latin typeface="Arial" charset="0"/>
                <a:ea typeface="Amazon Ember" charset="0"/>
              </a:endParaRPr>
            </a:p>
          </p:txBody>
        </p:sp>
        <p:pic>
          <p:nvPicPr>
            <p:cNvPr id="37" name="그림 119"/>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954405" y="2432685"/>
              <a:ext cx="7904480" cy="2091690"/>
            </a:xfrm>
            <a:prstGeom prst="rect">
              <a:avLst/>
            </a:prstGeom>
            <a:noFill/>
            <a:ln w="9525" cap="flat" cmpd="sng">
              <a:solidFill>
                <a:schemeClr val="tx1">
                  <a:alpha val="100000"/>
                </a:schemeClr>
              </a:solidFill>
              <a:prstDash val="solid"/>
              <a:round/>
            </a:ln>
          </p:spPr>
        </p:pic>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6676390" cy="57277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2</a:t>
            </a:r>
            <a:r>
              <a:rPr lang="en-US" sz="4500">
                <a:solidFill>
                  <a:srgbClr val="000000"/>
                </a:solidFill>
                <a:latin typeface="Noto Sans Bold" charset="0"/>
                <a:ea typeface="Noto Sans Bold" charset="0"/>
                <a:cs typeface="Noto Sans Bold" charset="0"/>
              </a:rPr>
              <a:t>. </a:t>
            </a:r>
            <a:r>
              <a:rPr lang="ko-KR" sz="3755">
                <a:solidFill>
                  <a:srgbClr val="292929"/>
                </a:solidFill>
                <a:latin typeface="Noto Sans Bold" charset="0"/>
                <a:ea typeface="Noto Sans Bold" charset="0"/>
                <a:cs typeface="Noto Sans Bold" charset="0"/>
              </a:rPr>
              <a:t>FrontEnd, BackEnd 구성</a:t>
            </a:r>
            <a:endParaRPr lang="ko-KR" altLang="en-US" sz="3755">
              <a:solidFill>
                <a:srgbClr val="292929"/>
              </a:solidFill>
              <a:latin typeface="Noto Sans Bold" charset="0"/>
              <a:ea typeface="Noto Sans Bold" charset="0"/>
              <a:cs typeface="Noto Sans Bold" charset="0"/>
            </a:endParaRPr>
          </a:p>
        </p:txBody>
      </p:sp>
      <p:sp>
        <p:nvSpPr>
          <p:cNvPr id="18" name="Rect 0"/>
          <p:cNvSpPr txBox="1">
            <a:spLocks/>
          </p:cNvSpPr>
          <p:nvPr/>
        </p:nvSpPr>
        <p:spPr>
          <a:xfrm>
            <a:off x="7117080" y="421640"/>
            <a:ext cx="669417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BackEnd 구성 -  API Gateway</a:t>
            </a:r>
            <a:endParaRPr lang="ko-KR" altLang="en-US" sz="2500">
              <a:solidFill>
                <a:srgbClr val="000000"/>
              </a:solidFill>
              <a:latin typeface="Noto Sans" charset="0"/>
              <a:ea typeface="Noto Sans" charset="0"/>
              <a:cs typeface="Noto Sans" charset="0"/>
            </a:endParaRPr>
          </a:p>
        </p:txBody>
      </p:sp>
      <p:sp>
        <p:nvSpPr>
          <p:cNvPr id="19" name="Rect 0"/>
          <p:cNvSpPr txBox="1">
            <a:spLocks/>
          </p:cNvSpPr>
          <p:nvPr/>
        </p:nvSpPr>
        <p:spPr>
          <a:xfrm rot="0">
            <a:off x="885825" y="1157605"/>
            <a:ext cx="14833600" cy="639445"/>
          </a:xfrm>
          <a:prstGeom prst="rect"/>
        </p:spPr>
        <p:txBody>
          <a:bodyPr wrap="square" lIns="0" tIns="0" rIns="0" bIns="0" numCol="1" rtlCol="1" vert="horz"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API Gateway - Rest API Gateway VS HTTP API Gateway </a:t>
            </a:r>
            <a:endParaRPr lang="ko-KR" altLang="en-US" sz="3600">
              <a:solidFill>
                <a:srgbClr val="000000"/>
              </a:solidFill>
              <a:latin typeface="Noto Sans Bold" charset="0"/>
              <a:ea typeface="Noto Sans Bold" charset="0"/>
              <a:cs typeface="Noto Sans Bold" charset="0"/>
            </a:endParaRPr>
          </a:p>
        </p:txBody>
      </p:sp>
      <p:sp>
        <p:nvSpPr>
          <p:cNvPr id="24" name="Rect 0"/>
          <p:cNvSpPr txBox="1">
            <a:spLocks/>
          </p:cNvSpPr>
          <p:nvPr/>
        </p:nvSpPr>
        <p:spPr>
          <a:xfrm>
            <a:off x="778510" y="8264525"/>
            <a:ext cx="16723360" cy="577850"/>
          </a:xfrm>
          <a:prstGeom prst="rect">
            <a:avLst/>
          </a:prstGeom>
        </p:spPr>
        <p:txBody>
          <a:bodyPr vert="horz" wrap="square" lIns="0" tIns="0" rIns="0" bIns="0" numCol="1" rtlCol="1" anchor="t">
            <a:spAutoFit/>
          </a:bodyPr>
          <a:lstStyle/>
          <a:p>
            <a:pPr marL="0" indent="0" algn="just" latinLnBrk="0">
              <a:lnSpc>
                <a:spcPct val="150000"/>
              </a:lnSpc>
              <a:buFontTx/>
              <a:buNone/>
            </a:pPr>
            <a:endParaRPr lang="ko-KR" altLang="en-US" sz="2500">
              <a:solidFill>
                <a:srgbClr val="000000"/>
              </a:solidFill>
              <a:latin typeface="Noto Sans" charset="0"/>
              <a:ea typeface="Noto Sans" charset="0"/>
              <a:cs typeface="Noto Sans" charset="0"/>
            </a:endParaRPr>
          </a:p>
        </p:txBody>
      </p:sp>
      <p:sp>
        <p:nvSpPr>
          <p:cNvPr id="32" name="Rect 0"/>
          <p:cNvSpPr txBox="1">
            <a:spLocks/>
          </p:cNvSpPr>
          <p:nvPr/>
        </p:nvSpPr>
        <p:spPr>
          <a:xfrm rot="0">
            <a:off x="886460" y="7922895"/>
            <a:ext cx="15112365" cy="1730375"/>
          </a:xfrm>
          <a:prstGeom prst="rect"/>
        </p:spPr>
        <p:txBody>
          <a:bodyPr wrap="square" lIns="0" tIns="0" rIns="0" bIns="0" numCol="1" rtlCol="1" vert="horz" anchor="t">
            <a:spAutoFit/>
          </a:bodyPr>
          <a:lstStyle/>
          <a:p>
            <a:pPr marL="342900" indent="-342900" algn="just" latinLnBrk="0">
              <a:lnSpc>
                <a:spcPct val="150000"/>
              </a:lnSpc>
              <a:buFontTx/>
              <a:buNone/>
            </a:pPr>
            <a:r>
              <a:rPr sz="2500"/>
              <a:t>REST API Gateway는 다양한 HTTP 메서드와 고급 기능, 세밀한 접근 제어, 광범위한 서비스 통합, </a:t>
            </a:r>
            <a:endParaRPr lang="ko-KR" altLang="en-US" sz="2500"/>
          </a:p>
          <a:p>
            <a:pPr marL="0" indent="0" algn="just" latinLnBrk="0">
              <a:lnSpc>
                <a:spcPct val="150000"/>
              </a:lnSpc>
              <a:buFontTx/>
              <a:buNone/>
            </a:pPr>
            <a:r>
              <a:rPr sz="2500"/>
              <a:t>고급 모니터링 및 로깅 기능을 제공하여 복잡한 설문조사 시스템의 요구 사항을 충족하는 데 적합한 반면, </a:t>
            </a:r>
            <a:endParaRPr lang="ko-KR" altLang="en-US" sz="2500"/>
          </a:p>
          <a:p>
            <a:pPr marL="0" indent="0" algn="just" latinLnBrk="0">
              <a:lnSpc>
                <a:spcPct val="150000"/>
              </a:lnSpc>
              <a:buFontTx/>
              <a:buNone/>
            </a:pPr>
            <a:r>
              <a:rPr lang="en-US" sz="2500"/>
              <a:t> </a:t>
            </a:r>
            <a:r>
              <a:rPr sz="2500"/>
              <a:t>HTTP API Gateway는 단순하고 효율적인 설계와 빠른 요청 처리, 간편한 관리 기능을 제공</a:t>
            </a:r>
            <a:endParaRPr lang="ko-KR" altLang="en-US" sz="2500"/>
          </a:p>
        </p:txBody>
      </p:sp>
      <p:sp>
        <p:nvSpPr>
          <p:cNvPr id="33" name="도형 1"/>
          <p:cNvSpPr>
            <a:spLocks/>
          </p:cNvSpPr>
          <p:nvPr/>
        </p:nvSpPr>
        <p:spPr>
          <a:xfrm rot="0">
            <a:off x="3180715" y="3166110"/>
            <a:ext cx="2713355" cy="820420"/>
          </a:xfrm>
          <a:prstGeom prst="roundRect"/>
          <a:solidFill>
            <a:schemeClr val="accent4">
              <a:lumMod val="20000"/>
              <a:lumOff val="80000"/>
            </a:schemeClr>
          </a:solidFill>
          <a:ln w="28575" cap="flat" cmpd="sng">
            <a:solidFill>
              <a:schemeClr val="accent2">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2200">
                <a:solidFill>
                  <a:schemeClr val="tx1"/>
                </a:solidFill>
                <a:latin typeface="맑은 고딕" charset="0"/>
                <a:ea typeface="맑은 고딕" charset="0"/>
              </a:rPr>
              <a:t>Rest API Gateway</a:t>
            </a:r>
            <a:endParaRPr lang="ko-KR" altLang="en-US" sz="2200">
              <a:solidFill>
                <a:schemeClr val="tx1"/>
              </a:solidFill>
              <a:latin typeface="맑은 고딕" charset="0"/>
              <a:ea typeface="맑은 고딕" charset="0"/>
            </a:endParaRPr>
          </a:p>
        </p:txBody>
      </p:sp>
      <p:sp>
        <p:nvSpPr>
          <p:cNvPr id="34" name="도형 2"/>
          <p:cNvSpPr>
            <a:spLocks/>
          </p:cNvSpPr>
          <p:nvPr/>
        </p:nvSpPr>
        <p:spPr>
          <a:xfrm rot="0">
            <a:off x="5059680" y="4995545"/>
            <a:ext cx="2892425" cy="1514475"/>
          </a:xfrm>
          <a:prstGeom prst="roundRect"/>
          <a:noFill/>
          <a:ln w="28575" cap="flat" cmpd="sng">
            <a:solidFill>
              <a:schemeClr val="tx1">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l" defTabSz="914400" eaLnBrk="1" latinLnBrk="0" hangingPunct="1">
              <a:buFontTx/>
              <a:buNone/>
            </a:pPr>
            <a:r>
              <a:rPr sz="1800">
                <a:solidFill>
                  <a:schemeClr val="tx1"/>
                </a:solidFill>
                <a:latin typeface="맑은 고딕" charset="0"/>
                <a:ea typeface="맑은 고딕" charset="0"/>
              </a:rPr>
              <a:t>-</a:t>
            </a:r>
            <a:r>
              <a:rPr sz="1800">
                <a:solidFill>
                  <a:schemeClr val="tx1"/>
                </a:solidFill>
                <a:latin typeface="맑은 고딕" charset="0"/>
                <a:ea typeface="맑은 고딕" charset="0"/>
              </a:rPr>
              <a:t> </a:t>
            </a:r>
            <a:r>
              <a:rPr sz="1800">
                <a:solidFill>
                  <a:schemeClr val="tx1"/>
                </a:solidFill>
                <a:latin typeface="맑은 고딕" charset="0"/>
                <a:ea typeface="맑은 고딕" charset="0"/>
              </a:rPr>
              <a:t>유연한 요청/응답 처리</a:t>
            </a:r>
            <a:endParaRPr lang="ko-KR" altLang="en-US" sz="1800">
              <a:solidFill>
                <a:schemeClr val="tx1"/>
              </a:solidFill>
              <a:latin typeface="맑은 고딕" charset="0"/>
              <a:ea typeface="맑은 고딕" charset="0"/>
            </a:endParaRPr>
          </a:p>
          <a:p>
            <a:pPr marL="0" indent="0" rtl="0" algn="l" defTabSz="914400" eaLnBrk="1" latinLnBrk="0" hangingPunct="1">
              <a:buFontTx/>
              <a:buNone/>
            </a:pPr>
            <a:r>
              <a:rPr sz="1800">
                <a:solidFill>
                  <a:schemeClr val="tx1"/>
                </a:solidFill>
                <a:latin typeface="맑은 고딕" charset="0"/>
                <a:ea typeface="맑은 고딕" charset="0"/>
              </a:rPr>
              <a:t>-</a:t>
            </a:r>
            <a:r>
              <a:rPr sz="1800">
                <a:solidFill>
                  <a:schemeClr val="tx1"/>
                </a:solidFill>
                <a:latin typeface="맑은 고딕" charset="0"/>
                <a:ea typeface="맑은 고딕" charset="0"/>
              </a:rPr>
              <a:t> </a:t>
            </a:r>
            <a:r>
              <a:rPr sz="1800">
                <a:solidFill>
                  <a:schemeClr val="tx1"/>
                </a:solidFill>
                <a:latin typeface="맑은 고딕" charset="0"/>
                <a:ea typeface="맑은 고딕" charset="0"/>
              </a:rPr>
              <a:t>다양한 HTTP 메서드</a:t>
            </a:r>
            <a:endParaRPr lang="ko-KR" altLang="en-US" sz="1800">
              <a:solidFill>
                <a:schemeClr val="tx1"/>
              </a:solidFill>
              <a:latin typeface="맑은 고딕" charset="0"/>
              <a:ea typeface="맑은 고딕" charset="0"/>
            </a:endParaRPr>
          </a:p>
          <a:p>
            <a:pPr marL="0" indent="0" rtl="0" algn="l" defTabSz="914400" eaLnBrk="1" latinLnBrk="0" hangingPunct="1">
              <a:buFontTx/>
              <a:buNone/>
            </a:pPr>
            <a:r>
              <a:rPr sz="1800">
                <a:solidFill>
                  <a:schemeClr val="tx1"/>
                </a:solidFill>
                <a:latin typeface="맑은 고딕" charset="0"/>
                <a:ea typeface="맑은 고딕" charset="0"/>
              </a:rPr>
              <a:t>-</a:t>
            </a:r>
            <a:r>
              <a:rPr sz="1800">
                <a:solidFill>
                  <a:schemeClr val="tx1"/>
                </a:solidFill>
                <a:latin typeface="맑은 고딕" charset="0"/>
                <a:ea typeface="맑은 고딕" charset="0"/>
              </a:rPr>
              <a:t> </a:t>
            </a:r>
            <a:r>
              <a:rPr sz="1800">
                <a:solidFill>
                  <a:schemeClr val="tx1"/>
                </a:solidFill>
                <a:latin typeface="맑은 고딕" charset="0"/>
                <a:ea typeface="맑은 고딕" charset="0"/>
              </a:rPr>
              <a:t>CRUD 작업 최적화</a:t>
            </a:r>
            <a:endParaRPr lang="ko-KR" altLang="en-US" sz="1800">
              <a:solidFill>
                <a:schemeClr val="tx1"/>
              </a:solidFill>
              <a:latin typeface="맑은 고딕" charset="0"/>
              <a:ea typeface="맑은 고딕" charset="0"/>
            </a:endParaRPr>
          </a:p>
          <a:p>
            <a:pPr marL="0" indent="0" rtl="0" algn="l" defTabSz="914400" eaLnBrk="1" latinLnBrk="0" hangingPunct="1">
              <a:buFontTx/>
              <a:buNone/>
            </a:pPr>
            <a:r>
              <a:rPr sz="1800">
                <a:solidFill>
                  <a:schemeClr val="tx1"/>
                </a:solidFill>
                <a:latin typeface="맑은 고딕" charset="0"/>
                <a:ea typeface="맑은 고딕" charset="0"/>
              </a:rPr>
              <a:t>-</a:t>
            </a:r>
            <a:r>
              <a:rPr sz="1800">
                <a:solidFill>
                  <a:schemeClr val="tx1"/>
                </a:solidFill>
                <a:latin typeface="맑은 고딕" charset="0"/>
                <a:ea typeface="맑은 고딕" charset="0"/>
              </a:rPr>
              <a:t> </a:t>
            </a:r>
            <a:r>
              <a:rPr sz="1800">
                <a:solidFill>
                  <a:schemeClr val="tx1"/>
                </a:solidFill>
                <a:latin typeface="맑은 고딕" charset="0"/>
                <a:ea typeface="맑은 고딕" charset="0"/>
              </a:rPr>
              <a:t>IAM 역할, 정책 지원 </a:t>
            </a:r>
            <a:endParaRPr lang="ko-KR" altLang="en-US" sz="1800">
              <a:solidFill>
                <a:schemeClr val="tx1"/>
              </a:solidFill>
              <a:latin typeface="맑은 고딕" charset="0"/>
              <a:ea typeface="맑은 고딕" charset="0"/>
            </a:endParaRPr>
          </a:p>
        </p:txBody>
      </p:sp>
      <p:sp>
        <p:nvSpPr>
          <p:cNvPr id="35" name="도형 3"/>
          <p:cNvSpPr>
            <a:spLocks/>
          </p:cNvSpPr>
          <p:nvPr/>
        </p:nvSpPr>
        <p:spPr>
          <a:xfrm rot="0">
            <a:off x="1096645" y="4999990"/>
            <a:ext cx="2713355" cy="1509395"/>
          </a:xfrm>
          <a:prstGeom prst="roundRect"/>
          <a:noFill/>
          <a:ln w="28575" cap="flat" cmpd="sng">
            <a:solidFill>
              <a:schemeClr val="tx1">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l" defTabSz="914400" eaLnBrk="1" latinLnBrk="0" hangingPunct="1">
              <a:buFontTx/>
              <a:buNone/>
            </a:pPr>
            <a:r>
              <a:rPr sz="1800">
                <a:solidFill>
                  <a:schemeClr val="tx1"/>
                </a:solidFill>
                <a:latin typeface="맑은 고딕" charset="0"/>
                <a:ea typeface="맑은 고딕" charset="0"/>
              </a:rPr>
              <a:t> -</a:t>
            </a:r>
            <a:r>
              <a:rPr sz="1800">
                <a:solidFill>
                  <a:schemeClr val="tx1"/>
                </a:solidFill>
                <a:latin typeface="맑은 고딕" charset="0"/>
                <a:ea typeface="맑은 고딕" charset="0"/>
              </a:rPr>
              <a:t> </a:t>
            </a:r>
            <a:r>
              <a:rPr sz="1800">
                <a:solidFill>
                  <a:schemeClr val="tx1"/>
                </a:solidFill>
                <a:latin typeface="맑은 고딕" charset="0"/>
                <a:ea typeface="맑은 고딕" charset="0"/>
              </a:rPr>
              <a:t>표준화 된 API 설계</a:t>
            </a:r>
            <a:endParaRPr lang="ko-KR" altLang="en-US" sz="1800">
              <a:solidFill>
                <a:schemeClr val="tx1"/>
              </a:solidFill>
              <a:latin typeface="맑은 고딕" charset="0"/>
              <a:ea typeface="맑은 고딕" charset="0"/>
            </a:endParaRPr>
          </a:p>
          <a:p>
            <a:pPr marL="0" indent="0" rtl="0" algn="l" defTabSz="914400" eaLnBrk="1" latinLnBrk="0" hangingPunct="1">
              <a:buFontTx/>
              <a:buNone/>
            </a:pPr>
            <a:r>
              <a:rPr sz="1800">
                <a:solidFill>
                  <a:schemeClr val="tx1"/>
                </a:solidFill>
                <a:latin typeface="맑은 고딕" charset="0"/>
                <a:ea typeface="맑은 고딕" charset="0"/>
              </a:rPr>
              <a:t> -</a:t>
            </a:r>
            <a:r>
              <a:rPr sz="1800">
                <a:solidFill>
                  <a:schemeClr val="tx1"/>
                </a:solidFill>
                <a:latin typeface="맑은 고딕" charset="0"/>
                <a:ea typeface="맑은 고딕" charset="0"/>
              </a:rPr>
              <a:t> </a:t>
            </a:r>
            <a:r>
              <a:rPr sz="1800">
                <a:solidFill>
                  <a:schemeClr val="tx1"/>
                </a:solidFill>
                <a:latin typeface="맑은 고딕" charset="0"/>
                <a:ea typeface="맑은 고딕" charset="0"/>
              </a:rPr>
              <a:t>HTTP 요청 기반</a:t>
            </a:r>
            <a:endParaRPr lang="ko-KR" altLang="en-US" sz="1800">
              <a:solidFill>
                <a:schemeClr val="tx1"/>
              </a:solidFill>
              <a:latin typeface="맑은 고딕" charset="0"/>
              <a:ea typeface="맑은 고딕" charset="0"/>
            </a:endParaRPr>
          </a:p>
          <a:p>
            <a:pPr marL="0" indent="0" rtl="0" algn="l" defTabSz="914400" eaLnBrk="1" latinLnBrk="0" hangingPunct="1">
              <a:buFontTx/>
              <a:buNone/>
            </a:pPr>
            <a:r>
              <a:rPr sz="1800">
                <a:solidFill>
                  <a:schemeClr val="tx1"/>
                </a:solidFill>
                <a:latin typeface="맑은 고딕" charset="0"/>
                <a:ea typeface="맑은 고딕" charset="0"/>
              </a:rPr>
              <a:t> -</a:t>
            </a:r>
            <a:r>
              <a:rPr sz="1800">
                <a:solidFill>
                  <a:schemeClr val="tx1"/>
                </a:solidFill>
                <a:latin typeface="맑은 고딕" charset="0"/>
                <a:ea typeface="맑은 고딕" charset="0"/>
              </a:rPr>
              <a:t> </a:t>
            </a:r>
            <a:r>
              <a:rPr sz="1800">
                <a:solidFill>
                  <a:schemeClr val="tx1"/>
                </a:solidFill>
                <a:latin typeface="맑은 고딕" charset="0"/>
                <a:ea typeface="맑은 고딕" charset="0"/>
              </a:rPr>
              <a:t>다양한 클라이언트</a:t>
            </a:r>
            <a:endParaRPr lang="ko-KR" altLang="en-US" sz="1800">
              <a:solidFill>
                <a:schemeClr val="tx1"/>
              </a:solidFill>
              <a:latin typeface="맑은 고딕" charset="0"/>
              <a:ea typeface="맑은 고딕" charset="0"/>
            </a:endParaRPr>
          </a:p>
          <a:p>
            <a:pPr marL="0" indent="0" rtl="0" algn="l" defTabSz="914400" eaLnBrk="1" latinLnBrk="0" hangingPunct="1">
              <a:buFontTx/>
              <a:buNone/>
            </a:pPr>
            <a:r>
              <a:rPr sz="1800">
                <a:solidFill>
                  <a:schemeClr val="tx1"/>
                </a:solidFill>
                <a:latin typeface="맑은 고딕" charset="0"/>
                <a:ea typeface="맑은 고딕" charset="0"/>
              </a:rPr>
              <a:t> -</a:t>
            </a:r>
            <a:r>
              <a:rPr sz="1800">
                <a:solidFill>
                  <a:schemeClr val="tx1"/>
                </a:solidFill>
                <a:latin typeface="맑은 고딕" charset="0"/>
                <a:ea typeface="맑은 고딕" charset="0"/>
              </a:rPr>
              <a:t> </a:t>
            </a:r>
            <a:r>
              <a:rPr sz="1800">
                <a:solidFill>
                  <a:schemeClr val="tx1"/>
                </a:solidFill>
                <a:latin typeface="맑은 고딕" charset="0"/>
                <a:ea typeface="맑은 고딕" charset="0"/>
              </a:rPr>
              <a:t>원할한 서비스 통합</a:t>
            </a:r>
            <a:endParaRPr lang="ko-KR" altLang="en-US" sz="1800">
              <a:solidFill>
                <a:schemeClr val="tx1"/>
              </a:solidFill>
              <a:latin typeface="맑은 고딕" charset="0"/>
              <a:ea typeface="맑은 고딕" charset="0"/>
            </a:endParaRPr>
          </a:p>
        </p:txBody>
      </p:sp>
      <p:cxnSp>
        <p:nvCxnSpPr>
          <p:cNvPr id="36" name="도형 4"/>
          <p:cNvCxnSpPr/>
          <p:nvPr/>
        </p:nvCxnSpPr>
        <p:spPr>
          <a:xfrm rot="5400000">
            <a:off x="2987040" y="3449955"/>
            <a:ext cx="1017270" cy="2085975"/>
          </a:xfrm>
          <a:prstGeom prst="bentConnector3">
            <a:avLst>
              <a:gd name="adj1" fmla="val 50032"/>
            </a:avLst>
          </a:prstGeom>
          <a:ln w="6350" cap="flat" cmpd="sng">
            <a:solidFill>
              <a:schemeClr val="tx1">
                <a:alpha val="100000"/>
              </a:schemeClr>
            </a:solidFill>
            <a:prstDash val="solid"/>
          </a:ln>
        </p:spPr>
        <p:style>
          <a:lnRef idx="1">
            <a:schemeClr val="accent1"/>
          </a:lnRef>
          <a:fillRef idx="0">
            <a:schemeClr val="accent1"/>
          </a:fillRef>
          <a:effectRef idx="0">
            <a:schemeClr val="accent1"/>
          </a:effectRef>
          <a:fontRef idx="minor">
            <a:schemeClr val="tx1"/>
          </a:fontRef>
        </p:style>
      </p:cxnSp>
      <p:sp>
        <p:nvSpPr>
          <p:cNvPr id="37" name="도형 5"/>
          <p:cNvSpPr>
            <a:spLocks/>
          </p:cNvSpPr>
          <p:nvPr/>
        </p:nvSpPr>
        <p:spPr>
          <a:xfrm rot="0">
            <a:off x="11560175" y="3183890"/>
            <a:ext cx="2713355" cy="820420"/>
          </a:xfrm>
          <a:prstGeom prst="roundRect"/>
          <a:solidFill>
            <a:schemeClr val="accent4">
              <a:lumMod val="20000"/>
              <a:lumOff val="80000"/>
            </a:schemeClr>
          </a:solidFill>
          <a:ln w="28575" cap="flat" cmpd="sng">
            <a:solidFill>
              <a:schemeClr val="accent2">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r>
              <a:rPr sz="2200">
                <a:solidFill>
                  <a:schemeClr val="tx1"/>
                </a:solidFill>
                <a:latin typeface="맑은 고딕" charset="0"/>
                <a:ea typeface="맑은 고딕" charset="0"/>
              </a:rPr>
              <a:t>HTTP API Gateway</a:t>
            </a:r>
            <a:endParaRPr lang="ko-KR" altLang="en-US" sz="2200">
              <a:solidFill>
                <a:schemeClr val="tx1"/>
              </a:solidFill>
              <a:latin typeface="맑은 고딕" charset="0"/>
              <a:ea typeface="맑은 고딕" charset="0"/>
            </a:endParaRPr>
          </a:p>
        </p:txBody>
      </p:sp>
      <p:sp>
        <p:nvSpPr>
          <p:cNvPr id="38" name="도형 6"/>
          <p:cNvSpPr>
            <a:spLocks/>
          </p:cNvSpPr>
          <p:nvPr/>
        </p:nvSpPr>
        <p:spPr>
          <a:xfrm rot="0">
            <a:off x="13618210" y="5023485"/>
            <a:ext cx="2713990" cy="1470025"/>
          </a:xfrm>
          <a:prstGeom prst="roundRect"/>
          <a:noFill/>
          <a:ln w="28575" cap="flat" cmpd="sng">
            <a:solidFill>
              <a:schemeClr val="tx1">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l" defTabSz="914400" eaLnBrk="1" latinLnBrk="0" hangingPunct="1">
              <a:buFontTx/>
              <a:buNone/>
            </a:pPr>
            <a:r>
              <a:rPr sz="1800">
                <a:solidFill>
                  <a:schemeClr val="tx1"/>
                </a:solidFill>
                <a:latin typeface="맑은 고딕" charset="0"/>
                <a:ea typeface="맑은 고딕" charset="0"/>
              </a:rPr>
              <a:t>   - 단순한 보안 설정</a:t>
            </a:r>
            <a:endParaRPr lang="ko-KR" altLang="en-US" sz="1800">
              <a:solidFill>
                <a:schemeClr val="tx1"/>
              </a:solidFill>
              <a:latin typeface="맑은 고딕" charset="0"/>
              <a:ea typeface="맑은 고딕" charset="0"/>
            </a:endParaRPr>
          </a:p>
          <a:p>
            <a:pPr marL="0" indent="0" rtl="0" algn="l" defTabSz="914400" eaLnBrk="1" latinLnBrk="0" hangingPunct="1">
              <a:buFontTx/>
              <a:buNone/>
            </a:pPr>
            <a:r>
              <a:rPr sz="1800">
                <a:solidFill>
                  <a:schemeClr val="tx1"/>
                </a:solidFill>
                <a:latin typeface="맑은 고딕" charset="0"/>
                <a:ea typeface="맑은 고딕" charset="0"/>
              </a:rPr>
              <a:t>   - 높은 보안 수준</a:t>
            </a:r>
            <a:endParaRPr lang="ko-KR" altLang="en-US" sz="1800">
              <a:solidFill>
                <a:schemeClr val="tx1"/>
              </a:solidFill>
              <a:latin typeface="맑은 고딕" charset="0"/>
              <a:ea typeface="맑은 고딕" charset="0"/>
            </a:endParaRPr>
          </a:p>
          <a:p>
            <a:pPr marL="0" indent="0" rtl="0" algn="l" defTabSz="914400" eaLnBrk="1" latinLnBrk="0" hangingPunct="1">
              <a:buFontTx/>
              <a:buNone/>
            </a:pPr>
            <a:r>
              <a:rPr sz="1800">
                <a:solidFill>
                  <a:schemeClr val="tx1"/>
                </a:solidFill>
                <a:latin typeface="맑은 고딕" charset="0"/>
                <a:ea typeface="맑은 고딕" charset="0"/>
              </a:rPr>
              <a:t>   - 간단한 관리</a:t>
            </a:r>
            <a:endParaRPr lang="ko-KR" altLang="en-US" sz="1800">
              <a:solidFill>
                <a:schemeClr val="tx1"/>
              </a:solidFill>
              <a:latin typeface="맑은 고딕" charset="0"/>
              <a:ea typeface="맑은 고딕" charset="0"/>
            </a:endParaRPr>
          </a:p>
          <a:p>
            <a:pPr marL="0" indent="0" rtl="0" algn="l" defTabSz="914400" eaLnBrk="1" latinLnBrk="0" hangingPunct="1">
              <a:buFontTx/>
              <a:buNone/>
            </a:pPr>
            <a:r>
              <a:rPr sz="1800">
                <a:solidFill>
                  <a:schemeClr val="tx1"/>
                </a:solidFill>
                <a:latin typeface="맑은 고딕" charset="0"/>
                <a:ea typeface="맑은 고딕" charset="0"/>
              </a:rPr>
              <a:t>   - 빠른 설정</a:t>
            </a:r>
            <a:endParaRPr lang="ko-KR" altLang="en-US" sz="1800">
              <a:solidFill>
                <a:schemeClr val="tx1"/>
              </a:solidFill>
              <a:latin typeface="맑은 고딕" charset="0"/>
              <a:ea typeface="맑은 고딕" charset="0"/>
            </a:endParaRPr>
          </a:p>
        </p:txBody>
      </p:sp>
      <p:sp>
        <p:nvSpPr>
          <p:cNvPr id="39" name="도형 7"/>
          <p:cNvSpPr>
            <a:spLocks/>
          </p:cNvSpPr>
          <p:nvPr/>
        </p:nvSpPr>
        <p:spPr>
          <a:xfrm rot="0">
            <a:off x="9476105" y="5017770"/>
            <a:ext cx="2713355" cy="1509395"/>
          </a:xfrm>
          <a:prstGeom prst="roundRect"/>
          <a:noFill/>
          <a:ln w="28575" cap="flat" cmpd="sng">
            <a:solidFill>
              <a:schemeClr val="tx1">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l" defTabSz="914400" eaLnBrk="1" latinLnBrk="0" hangingPunct="1">
              <a:buFontTx/>
              <a:buNone/>
            </a:pPr>
            <a:r>
              <a:rPr sz="1800">
                <a:solidFill>
                  <a:schemeClr val="tx1"/>
                </a:solidFill>
                <a:latin typeface="맑은 고딕" charset="0"/>
                <a:ea typeface="맑은 고딕" charset="0"/>
              </a:rPr>
              <a:t> </a:t>
            </a:r>
            <a:r>
              <a:rPr sz="1800">
                <a:solidFill>
                  <a:schemeClr val="tx1"/>
                </a:solidFill>
                <a:latin typeface="맑은 고딕" charset="0"/>
                <a:ea typeface="맑은 고딕" charset="0"/>
              </a:rPr>
              <a:t>-</a:t>
            </a:r>
            <a:r>
              <a:rPr sz="1800">
                <a:solidFill>
                  <a:schemeClr val="tx1"/>
                </a:solidFill>
                <a:latin typeface="맑은 고딕" charset="0"/>
                <a:ea typeface="맑은 고딕" charset="0"/>
              </a:rPr>
              <a:t> </a:t>
            </a:r>
            <a:r>
              <a:rPr sz="1800">
                <a:solidFill>
                  <a:schemeClr val="tx1"/>
                </a:solidFill>
                <a:latin typeface="맑은 고딕" charset="0"/>
                <a:ea typeface="맑은 고딕" charset="0"/>
              </a:rPr>
              <a:t>간소화된 HTTP API</a:t>
            </a:r>
            <a:endParaRPr lang="ko-KR" altLang="en-US" sz="1800">
              <a:solidFill>
                <a:schemeClr val="tx1"/>
              </a:solidFill>
              <a:latin typeface="맑은 고딕" charset="0"/>
              <a:ea typeface="맑은 고딕" charset="0"/>
            </a:endParaRPr>
          </a:p>
          <a:p>
            <a:pPr marL="0" indent="0" rtl="0" algn="l" defTabSz="914400" eaLnBrk="1" latinLnBrk="0" hangingPunct="1">
              <a:buFontTx/>
              <a:buNone/>
            </a:pPr>
            <a:r>
              <a:rPr sz="1800">
                <a:solidFill>
                  <a:schemeClr val="tx1"/>
                </a:solidFill>
                <a:latin typeface="맑은 고딕" charset="0"/>
                <a:ea typeface="맑은 고딕" charset="0"/>
              </a:rPr>
              <a:t> -</a:t>
            </a:r>
            <a:r>
              <a:rPr sz="1800">
                <a:solidFill>
                  <a:schemeClr val="tx1"/>
                </a:solidFill>
                <a:latin typeface="맑은 고딕" charset="0"/>
                <a:ea typeface="맑은 고딕" charset="0"/>
              </a:rPr>
              <a:t> </a:t>
            </a:r>
            <a:r>
              <a:rPr sz="1800">
                <a:solidFill>
                  <a:schemeClr val="tx1"/>
                </a:solidFill>
                <a:latin typeface="맑은 고딕" charset="0"/>
                <a:ea typeface="맑은 고딕" charset="0"/>
              </a:rPr>
              <a:t>단순, 효율적 설계</a:t>
            </a:r>
            <a:endParaRPr lang="ko-KR" altLang="en-US" sz="1800">
              <a:solidFill>
                <a:schemeClr val="tx1"/>
              </a:solidFill>
              <a:latin typeface="맑은 고딕" charset="0"/>
              <a:ea typeface="맑은 고딕" charset="0"/>
            </a:endParaRPr>
          </a:p>
          <a:p>
            <a:pPr marL="0" indent="0" rtl="0" algn="l" defTabSz="914400" eaLnBrk="1" latinLnBrk="0" hangingPunct="1">
              <a:buFontTx/>
              <a:buNone/>
            </a:pPr>
            <a:r>
              <a:rPr sz="1800">
                <a:solidFill>
                  <a:schemeClr val="tx1"/>
                </a:solidFill>
                <a:latin typeface="맑은 고딕" charset="0"/>
                <a:ea typeface="맑은 고딕" charset="0"/>
              </a:rPr>
              <a:t> -</a:t>
            </a:r>
            <a:r>
              <a:rPr sz="1800">
                <a:solidFill>
                  <a:schemeClr val="tx1"/>
                </a:solidFill>
                <a:latin typeface="맑은 고딕" charset="0"/>
                <a:ea typeface="맑은 고딕" charset="0"/>
              </a:rPr>
              <a:t> </a:t>
            </a:r>
            <a:r>
              <a:rPr sz="1800">
                <a:solidFill>
                  <a:schemeClr val="tx1"/>
                </a:solidFill>
                <a:latin typeface="맑은 고딕" charset="0"/>
                <a:ea typeface="맑은 고딕" charset="0"/>
              </a:rPr>
              <a:t>간편 연결</a:t>
            </a:r>
            <a:endParaRPr lang="ko-KR" altLang="en-US" sz="1800">
              <a:solidFill>
                <a:schemeClr val="tx1"/>
              </a:solidFill>
              <a:latin typeface="맑은 고딕" charset="0"/>
              <a:ea typeface="맑은 고딕" charset="0"/>
            </a:endParaRPr>
          </a:p>
          <a:p>
            <a:pPr marL="0" indent="0" rtl="0" algn="l" defTabSz="914400" eaLnBrk="1" latinLnBrk="0" hangingPunct="1">
              <a:buFontTx/>
              <a:buNone/>
            </a:pPr>
            <a:r>
              <a:rPr sz="1800">
                <a:solidFill>
                  <a:schemeClr val="tx1"/>
                </a:solidFill>
                <a:latin typeface="맑은 고딕" charset="0"/>
                <a:ea typeface="맑은 고딕" charset="0"/>
              </a:rPr>
              <a:t> -</a:t>
            </a:r>
            <a:r>
              <a:rPr sz="1800">
                <a:solidFill>
                  <a:schemeClr val="tx1"/>
                </a:solidFill>
                <a:latin typeface="맑은 고딕" charset="0"/>
                <a:ea typeface="맑은 고딕" charset="0"/>
              </a:rPr>
              <a:t> </a:t>
            </a:r>
            <a:r>
              <a:rPr sz="1800">
                <a:solidFill>
                  <a:schemeClr val="tx1"/>
                </a:solidFill>
                <a:latin typeface="맑은 고딕" charset="0"/>
                <a:ea typeface="맑은 고딕" charset="0"/>
              </a:rPr>
              <a:t>낮은 지연 시간</a:t>
            </a:r>
            <a:endParaRPr lang="ko-KR" altLang="en-US" sz="1800">
              <a:solidFill>
                <a:schemeClr val="tx1"/>
              </a:solidFill>
              <a:latin typeface="맑은 고딕" charset="0"/>
              <a:ea typeface="맑은 고딕" charset="0"/>
            </a:endParaRPr>
          </a:p>
        </p:txBody>
      </p:sp>
      <p:cxnSp>
        <p:nvCxnSpPr>
          <p:cNvPr id="40" name="도형 8"/>
          <p:cNvCxnSpPr/>
          <p:nvPr/>
        </p:nvCxnSpPr>
        <p:spPr>
          <a:xfrm rot="5400000">
            <a:off x="11366500" y="3467735"/>
            <a:ext cx="1017270" cy="2085975"/>
          </a:xfrm>
          <a:prstGeom prst="bentConnector3">
            <a:avLst>
              <a:gd name="adj1" fmla="val 50032"/>
            </a:avLst>
          </a:prstGeom>
          <a:ln w="6350" cap="flat" cmpd="sng">
            <a:solidFill>
              <a:schemeClr val="tx1">
                <a:alpha val="10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2" name="도형 10"/>
          <p:cNvCxnSpPr>
            <a:stCxn id="33" idx="2"/>
            <a:endCxn id="34" idx="0"/>
          </p:cNvCxnSpPr>
          <p:nvPr/>
        </p:nvCxnSpPr>
        <p:spPr>
          <a:xfrm rot="16200000" flipH="1">
            <a:off x="5017770" y="3505200"/>
            <a:ext cx="1010285" cy="1972310"/>
          </a:xfrm>
          <a:prstGeom prst="bentConnector3">
            <a:avLst>
              <a:gd name="adj1" fmla="val 49926"/>
            </a:avLst>
          </a:prstGeom>
          <a:ln w="6350" cap="flat" cmpd="sng">
            <a:solidFill>
              <a:schemeClr val="tx1">
                <a:alpha val="10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도형 1"/>
          <p:cNvCxnSpPr>
            <a:stCxn id="37" idx="2"/>
            <a:endCxn id="38" idx="0"/>
          </p:cNvCxnSpPr>
          <p:nvPr/>
        </p:nvCxnSpPr>
        <p:spPr>
          <a:xfrm rot="16200000" flipH="1">
            <a:off x="13435965" y="3484880"/>
            <a:ext cx="1019810" cy="2058670"/>
          </a:xfrm>
          <a:prstGeom prst="bentConnector3">
            <a:avLst>
              <a:gd name="adj1" fmla="val 49903"/>
            </a:avLst>
          </a:prstGeom>
          <a:ln w="6350" cap="flat" cmpd="sng">
            <a:solidFill>
              <a:schemeClr val="tx1">
                <a:alpha val="100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6676390" cy="57277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2</a:t>
            </a:r>
            <a:r>
              <a:rPr lang="en-US" sz="4500">
                <a:solidFill>
                  <a:srgbClr val="000000"/>
                </a:solidFill>
                <a:latin typeface="Noto Sans Bold" charset="0"/>
                <a:ea typeface="Noto Sans Bold" charset="0"/>
                <a:cs typeface="Noto Sans Bold" charset="0"/>
              </a:rPr>
              <a:t>. </a:t>
            </a:r>
            <a:r>
              <a:rPr lang="ko-KR" sz="3755">
                <a:solidFill>
                  <a:srgbClr val="292929"/>
                </a:solidFill>
                <a:latin typeface="Noto Sans Bold" charset="0"/>
                <a:ea typeface="Noto Sans Bold" charset="0"/>
                <a:cs typeface="Noto Sans Bold" charset="0"/>
              </a:rPr>
              <a:t>FrontEnd, BackEnd 구성</a:t>
            </a:r>
            <a:endParaRPr lang="ko-KR" altLang="en-US" sz="3755">
              <a:solidFill>
                <a:srgbClr val="292929"/>
              </a:solidFill>
              <a:latin typeface="Noto Sans Bold" charset="0"/>
              <a:ea typeface="Noto Sans Bold" charset="0"/>
              <a:cs typeface="Noto Sans Bold" charset="0"/>
            </a:endParaRPr>
          </a:p>
        </p:txBody>
      </p:sp>
      <p:sp>
        <p:nvSpPr>
          <p:cNvPr id="18" name="Rect 0"/>
          <p:cNvSpPr txBox="1">
            <a:spLocks/>
          </p:cNvSpPr>
          <p:nvPr/>
        </p:nvSpPr>
        <p:spPr>
          <a:xfrm>
            <a:off x="7117080" y="421640"/>
            <a:ext cx="669417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BackEnd 구성 -  API Gateway</a:t>
            </a:r>
            <a:endParaRPr lang="ko-KR" altLang="en-US" sz="2500">
              <a:solidFill>
                <a:srgbClr val="000000"/>
              </a:solidFill>
              <a:latin typeface="Noto Sans" charset="0"/>
              <a:ea typeface="Noto Sans" charset="0"/>
              <a:cs typeface="Noto Sans" charset="0"/>
            </a:endParaRPr>
          </a:p>
        </p:txBody>
      </p:sp>
      <p:sp>
        <p:nvSpPr>
          <p:cNvPr id="19" name="Rect 0"/>
          <p:cNvSpPr txBox="1">
            <a:spLocks/>
          </p:cNvSpPr>
          <p:nvPr/>
        </p:nvSpPr>
        <p:spPr>
          <a:xfrm>
            <a:off x="885825" y="1142365"/>
            <a:ext cx="14833600" cy="63881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API Gateway 구성</a:t>
            </a:r>
            <a:endParaRPr lang="ko-KR" altLang="en-US" sz="3600">
              <a:solidFill>
                <a:srgbClr val="000000"/>
              </a:solidFill>
              <a:latin typeface="Noto Sans Bold" charset="0"/>
              <a:ea typeface="Noto Sans Bold" charset="0"/>
              <a:cs typeface="Noto Sans Bold" charset="0"/>
            </a:endParaRPr>
          </a:p>
        </p:txBody>
      </p:sp>
      <p:sp>
        <p:nvSpPr>
          <p:cNvPr id="24" name="Rect 0"/>
          <p:cNvSpPr txBox="1">
            <a:spLocks/>
          </p:cNvSpPr>
          <p:nvPr/>
        </p:nvSpPr>
        <p:spPr>
          <a:xfrm>
            <a:off x="778510" y="8264525"/>
            <a:ext cx="16723360" cy="577850"/>
          </a:xfrm>
          <a:prstGeom prst="rect">
            <a:avLst/>
          </a:prstGeom>
        </p:spPr>
        <p:txBody>
          <a:bodyPr vert="horz" wrap="square" lIns="0" tIns="0" rIns="0" bIns="0" numCol="1" rtlCol="1" anchor="t">
            <a:spAutoFit/>
          </a:bodyPr>
          <a:lstStyle/>
          <a:p>
            <a:pPr marL="0" indent="0" algn="just" latinLnBrk="0">
              <a:lnSpc>
                <a:spcPct val="150000"/>
              </a:lnSpc>
              <a:buFontTx/>
              <a:buNone/>
            </a:pPr>
            <a:endParaRPr lang="ko-KR" altLang="en-US" sz="2500">
              <a:solidFill>
                <a:srgbClr val="000000"/>
              </a:solidFill>
              <a:latin typeface="Noto Sans" charset="0"/>
              <a:ea typeface="Noto Sans" charset="0"/>
              <a:cs typeface="Noto Sans" charset="0"/>
            </a:endParaRPr>
          </a:p>
        </p:txBody>
      </p:sp>
      <p:sp>
        <p:nvSpPr>
          <p:cNvPr id="34" name="텍스트 상자 144"/>
          <p:cNvSpPr txBox="1">
            <a:spLocks/>
          </p:cNvSpPr>
          <p:nvPr/>
        </p:nvSpPr>
        <p:spPr>
          <a:xfrm>
            <a:off x="3270885" y="6965950"/>
            <a:ext cx="2295525" cy="646430"/>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lang="ko-KR" sz="1800" b="1">
                <a:solidFill>
                  <a:schemeClr val="tx1"/>
                </a:solidFill>
                <a:latin typeface="Arial" charset="0"/>
                <a:ea typeface="Amazon Ember" charset="0"/>
              </a:rPr>
              <a:t>API Gateway 구성</a:t>
            </a:r>
            <a:endParaRPr lang="ko-KR" altLang="en-US" sz="1800" b="1">
              <a:solidFill>
                <a:schemeClr val="tx1"/>
              </a:solidFill>
              <a:latin typeface="Arial" charset="0"/>
              <a:ea typeface="Amazon Ember" charset="0"/>
            </a:endParaRPr>
          </a:p>
          <a:p>
            <a:pPr marL="0" indent="0" algn="ctr" rtl="0" eaLnBrk="1" latinLnBrk="0" hangingPunct="1">
              <a:buFontTx/>
              <a:buNone/>
            </a:pPr>
            <a:r>
              <a:rPr lang="ko-KR" sz="1800" b="1">
                <a:solidFill>
                  <a:schemeClr val="tx1"/>
                </a:solidFill>
                <a:latin typeface="Arial" charset="0"/>
                <a:ea typeface="Amazon Ember" charset="0"/>
              </a:rPr>
              <a:t>( survey )</a:t>
            </a:r>
            <a:endParaRPr lang="ko-KR" altLang="en-US" sz="1800" b="1">
              <a:solidFill>
                <a:schemeClr val="tx1"/>
              </a:solidFill>
              <a:latin typeface="Arial" charset="0"/>
              <a:ea typeface="Amazon Ember" charset="0"/>
            </a:endParaRPr>
          </a:p>
        </p:txBody>
      </p:sp>
      <p:pic>
        <p:nvPicPr>
          <p:cNvPr id="37" name="그림 148"/>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1870075" y="2054860"/>
            <a:ext cx="5123815" cy="4860925"/>
          </a:xfrm>
          <a:prstGeom prst="rect">
            <a:avLst/>
          </a:prstGeom>
          <a:noFill/>
          <a:ln w="9525" cap="flat" cmpd="sng">
            <a:solidFill>
              <a:schemeClr val="tx1">
                <a:alpha val="100000"/>
              </a:schemeClr>
            </a:solidFill>
            <a:prstDash val="solid"/>
            <a:round/>
          </a:ln>
        </p:spPr>
      </p:pic>
      <p:sp>
        <p:nvSpPr>
          <p:cNvPr id="39" name="도형 143"/>
          <p:cNvSpPr>
            <a:spLocks/>
          </p:cNvSpPr>
          <p:nvPr/>
        </p:nvSpPr>
        <p:spPr>
          <a:xfrm rot="0">
            <a:off x="2576830" y="2510155"/>
            <a:ext cx="1183005" cy="33718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40" name="도형 144"/>
          <p:cNvSpPr>
            <a:spLocks/>
          </p:cNvSpPr>
          <p:nvPr/>
        </p:nvSpPr>
        <p:spPr>
          <a:xfrm rot="0">
            <a:off x="2992755" y="3409315"/>
            <a:ext cx="1786890" cy="39116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41" name="도형 145"/>
          <p:cNvSpPr>
            <a:spLocks/>
          </p:cNvSpPr>
          <p:nvPr/>
        </p:nvSpPr>
        <p:spPr>
          <a:xfrm rot="0">
            <a:off x="2576830" y="4643755"/>
            <a:ext cx="1142365" cy="33718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42" name="도형 146"/>
          <p:cNvSpPr>
            <a:spLocks/>
          </p:cNvSpPr>
          <p:nvPr/>
        </p:nvSpPr>
        <p:spPr>
          <a:xfrm rot="0">
            <a:off x="3073400" y="5905500"/>
            <a:ext cx="2068830" cy="31051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nvGrpSpPr>
          <p:cNvPr id="45" name="그룹 110"/>
          <p:cNvGrpSpPr>
            <a:grpSpLocks/>
          </p:cNvGrpSpPr>
          <p:nvPr/>
        </p:nvGrpSpPr>
        <p:grpSpPr>
          <a:xfrm rot="0">
            <a:off x="7596505" y="1998980"/>
            <a:ext cx="9652000" cy="5945505"/>
            <a:chOff x="7596505" y="1998980"/>
            <a:chExt cx="9652000" cy="5945505"/>
          </a:xfrm>
        </p:grpSpPr>
        <p:sp>
          <p:nvSpPr>
            <p:cNvPr id="36" name="텍스트 상자 146"/>
            <p:cNvSpPr txBox="1">
              <a:spLocks/>
            </p:cNvSpPr>
            <p:nvPr/>
          </p:nvSpPr>
          <p:spPr>
            <a:xfrm rot="0">
              <a:off x="10328275" y="7021195"/>
              <a:ext cx="4273550" cy="923290"/>
            </a:xfrm>
            <a:prstGeom prst="rect"/>
            <a:noFill/>
            <a:ln w="0">
              <a:noFill/>
              <a:prstDash/>
            </a:ln>
          </p:spPr>
          <p:txBody>
            <a:bodyPr wrap="square" lIns="91440" tIns="45720" rIns="91440" bIns="45720" numCol="1" vert="horz" anchor="t">
              <a:spAutoFit/>
            </a:bodyPr>
            <a:lstStyle/>
            <a:p>
              <a:pPr marL="0" indent="0" rtl="0" algn="ctr" eaLnBrk="1" latinLnBrk="0" hangingPunct="1">
                <a:buFontTx/>
                <a:buNone/>
              </a:pPr>
              <a:r>
                <a:rPr lang="ko-KR" sz="1800" b="1">
                  <a:solidFill>
                    <a:schemeClr val="tx1"/>
                  </a:solidFill>
                  <a:latin typeface="Arial" charset="0"/>
                  <a:ea typeface="Amazon Ember" charset="0"/>
                </a:rPr>
                <a:t>API</a:t>
              </a:r>
              <a:r>
                <a:rPr lang="ko-KR" sz="1800" b="1">
                  <a:solidFill>
                    <a:schemeClr val="tx1"/>
                  </a:solidFill>
                  <a:latin typeface="Arial" charset="0"/>
                  <a:ea typeface="Amazon Ember" charset="0"/>
                </a:rPr>
                <a:t> </a:t>
              </a:r>
              <a:r>
                <a:rPr lang="ko-KR" sz="1800" b="1">
                  <a:solidFill>
                    <a:schemeClr val="tx1"/>
                  </a:solidFill>
                  <a:latin typeface="Arial" charset="0"/>
                  <a:ea typeface="Amazon Ember" charset="0"/>
                </a:rPr>
                <a:t>Gateway</a:t>
              </a:r>
              <a:r>
                <a:rPr lang="ko-KR" sz="1800" b="1">
                  <a:solidFill>
                    <a:schemeClr val="tx1"/>
                  </a:solidFill>
                  <a:latin typeface="Arial" charset="0"/>
                  <a:ea typeface="Amazon Ember" charset="0"/>
                </a:rPr>
                <a:t> </a:t>
              </a:r>
              <a:r>
                <a:rPr lang="ko-KR" sz="1800" b="1">
                  <a:solidFill>
                    <a:schemeClr val="tx1"/>
                  </a:solidFill>
                  <a:latin typeface="Arial" charset="0"/>
                  <a:ea typeface="Amazon Ember" charset="0"/>
                </a:rPr>
                <a:t>Lambda</a:t>
              </a:r>
              <a:r>
                <a:rPr lang="ko-KR" sz="1800" b="1">
                  <a:solidFill>
                    <a:schemeClr val="tx1"/>
                  </a:solidFill>
                  <a:latin typeface="Arial" charset="0"/>
                  <a:ea typeface="Amazon Ember" charset="0"/>
                </a:rPr>
                <a:t> </a:t>
              </a:r>
              <a:r>
                <a:rPr lang="ko-KR" sz="1800" b="1">
                  <a:solidFill>
                    <a:schemeClr val="tx1"/>
                  </a:solidFill>
                  <a:latin typeface="Arial" charset="0"/>
                  <a:ea typeface="Amazon Ember" charset="0"/>
                </a:rPr>
                <a:t>함수</a:t>
              </a:r>
              <a:r>
                <a:rPr lang="ko-KR" sz="1800" b="1">
                  <a:solidFill>
                    <a:schemeClr val="tx1"/>
                  </a:solidFill>
                  <a:latin typeface="Arial" charset="0"/>
                  <a:ea typeface="Amazon Ember" charset="0"/>
                </a:rPr>
                <a:t> </a:t>
              </a:r>
              <a:r>
                <a:rPr lang="ko-KR" sz="1800" b="1">
                  <a:solidFill>
                    <a:schemeClr val="tx1"/>
                  </a:solidFill>
                  <a:latin typeface="Arial" charset="0"/>
                  <a:ea typeface="Amazon Ember" charset="0"/>
                </a:rPr>
                <a:t>구성</a:t>
              </a:r>
              <a:endParaRPr lang="ko-KR" altLang="en-US" sz="1800" b="1">
                <a:solidFill>
                  <a:schemeClr val="tx1"/>
                </a:solidFill>
                <a:latin typeface="Arial" charset="0"/>
                <a:ea typeface="Amazon Ember" charset="0"/>
              </a:endParaRPr>
            </a:p>
            <a:p>
              <a:pPr marL="0" indent="0" algn="ctr" latinLnBrk="0" hangingPunct="1">
                <a:buFontTx/>
                <a:buNone/>
              </a:pPr>
              <a:r>
                <a:rPr b="1"/>
                <a:t>( SaveSurveyData, GetSurvey,</a:t>
              </a:r>
              <a:endParaRPr lang="ko-KR" altLang="en-US" b="1"/>
            </a:p>
            <a:p>
              <a:pPr marL="0" indent="0" algn="ctr" latinLnBrk="0" hangingPunct="1">
                <a:buFontTx/>
                <a:buNone/>
              </a:pPr>
              <a:r>
                <a:rPr b="1"/>
                <a:t>SubmitSurveyResponse, ViewSurvey ) </a:t>
              </a:r>
              <a:endParaRPr lang="ko-KR" altLang="en-US" b="1"/>
            </a:p>
          </p:txBody>
        </p:sp>
        <p:pic>
          <p:nvPicPr>
            <p:cNvPr id="38" name="그림 158" descr="C:/Users/USER/AppData/Roaming/PolarisOffice/ETemp/3020_11734232/image59.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7596505" y="1998980"/>
              <a:ext cx="9652000" cy="4920615"/>
            </a:xfrm>
            <a:prstGeom prst="rect"/>
            <a:noFill/>
            <a:ln w="9525" cap="flat" cmpd="sng">
              <a:solidFill>
                <a:schemeClr val="tx1">
                  <a:alpha val="100000"/>
                </a:schemeClr>
              </a:solidFill>
              <a:prstDash val="solid"/>
              <a:round/>
            </a:ln>
          </p:spPr>
        </p:pic>
        <p:sp>
          <p:nvSpPr>
            <p:cNvPr id="43" name="도형 147"/>
            <p:cNvSpPr>
              <a:spLocks/>
            </p:cNvSpPr>
            <p:nvPr/>
          </p:nvSpPr>
          <p:spPr>
            <a:xfrm rot="0">
              <a:off x="8388350" y="4088130"/>
              <a:ext cx="1652270" cy="113855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44" name="도형 148"/>
            <p:cNvSpPr>
              <a:spLocks/>
            </p:cNvSpPr>
            <p:nvPr/>
          </p:nvSpPr>
          <p:spPr>
            <a:xfrm rot="0">
              <a:off x="8388350" y="5709285"/>
              <a:ext cx="1223010" cy="35623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도형 139"/>
          <p:cNvCxnSpPr/>
          <p:nvPr/>
        </p:nvCxnSpPr>
        <p:spPr>
          <a:xfrm>
            <a:off x="619125" y="9673590"/>
            <a:ext cx="17051020" cy="127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3" name="텍스트 상자 140"/>
          <p:cNvSpPr txBox="1">
            <a:spLocks/>
          </p:cNvSpPr>
          <p:nvPr/>
        </p:nvSpPr>
        <p:spPr>
          <a:xfrm rot="0">
            <a:off x="5186680" y="3883025"/>
            <a:ext cx="7917180" cy="1123950"/>
          </a:xfrm>
          <a:prstGeom prst="rect"/>
        </p:spPr>
        <p:txBody>
          <a:bodyPr wrap="square" lIns="0" tIns="0" rIns="0" bIns="0" numCol="1" rtlCol="1" vert="horz" anchor="t">
            <a:spAutoFit/>
          </a:bodyPr>
          <a:lstStyle/>
          <a:p>
            <a:pPr marL="0" indent="0" algn="ctr" latinLnBrk="0">
              <a:lnSpc>
                <a:spcPts val="8845"/>
              </a:lnSpc>
              <a:buFontTx/>
              <a:buNone/>
            </a:pPr>
            <a:r>
              <a:rPr lang="ko-KR" sz="8840">
                <a:solidFill>
                  <a:srgbClr val="000000"/>
                </a:solidFill>
                <a:latin typeface="Noto Sans Bold" charset="0"/>
                <a:ea typeface="Noto Sans Bold" charset="0"/>
                <a:cs typeface="Noto Sans Bold" charset="0"/>
              </a:rPr>
              <a:t>1</a:t>
            </a:r>
            <a:r>
              <a:rPr lang="ko-KR" sz="8840">
                <a:solidFill>
                  <a:srgbClr val="000000"/>
                </a:solidFill>
                <a:latin typeface="Noto Sans Bold" charset="0"/>
                <a:ea typeface="Noto Sans Bold" charset="0"/>
                <a:cs typeface="Noto Sans Bold" charset="0"/>
              </a:rPr>
              <a:t>. </a:t>
            </a:r>
            <a:r>
              <a:rPr lang="ko-KR" sz="8840">
                <a:solidFill>
                  <a:srgbClr val="000000"/>
                </a:solidFill>
                <a:latin typeface="Noto Sans Bold" charset="0"/>
                <a:ea typeface="Noto Sans Bold" charset="0"/>
                <a:cs typeface="Noto Sans Bold" charset="0"/>
              </a:rPr>
              <a:t>소개</a:t>
            </a:r>
            <a:endParaRPr lang="ko-KR" altLang="en-US" sz="8840">
              <a:solidFill>
                <a:srgbClr val="000000"/>
              </a:solidFill>
              <a:latin typeface="Noto Sans Bold" charset="0"/>
              <a:ea typeface="Noto Sans Bold" charset="0"/>
              <a:cs typeface="Noto Sans Bold" charset="0"/>
            </a:endParaRPr>
          </a:p>
        </p:txBody>
      </p:sp>
      <p:sp>
        <p:nvSpPr>
          <p:cNvPr id="4" name="텍스트 상자 141"/>
          <p:cNvSpPr txBox="1">
            <a:spLocks/>
          </p:cNvSpPr>
          <p:nvPr/>
        </p:nvSpPr>
        <p:spPr>
          <a:xfrm rot="0">
            <a:off x="5474970" y="5139055"/>
            <a:ext cx="7340600" cy="535305"/>
          </a:xfrm>
          <a:prstGeom prst="rect"/>
        </p:spPr>
        <p:txBody>
          <a:bodyPr wrap="square" lIns="0" tIns="0" rIns="0" bIns="0" numCol="1" rtlCol="1" vert="horz" anchor="t">
            <a:spAutoFit/>
          </a:bodyPr>
          <a:lstStyle/>
          <a:p>
            <a:pPr marL="0" indent="0" algn="ctr" latinLnBrk="0">
              <a:lnSpc>
                <a:spcPts val="4200"/>
              </a:lnSpc>
              <a:spcBef>
                <a:spcPct val="0"/>
              </a:spcBef>
              <a:buFontTx/>
              <a:buNone/>
            </a:pPr>
            <a:r>
              <a:rPr lang="ko-KR" sz="3000">
                <a:solidFill>
                  <a:srgbClr val="000000"/>
                </a:solidFill>
                <a:latin typeface="Noto Sans" charset="0"/>
                <a:ea typeface="Noto Sans" charset="0"/>
                <a:cs typeface="Noto Sans" charset="0"/>
              </a:rPr>
              <a:t>Introduce</a:t>
            </a:r>
            <a:endParaRPr lang="ko-KR" altLang="en-US" sz="3000">
              <a:solidFill>
                <a:srgbClr val="000000"/>
              </a:solidFill>
              <a:latin typeface="Noto Sans" charset="0"/>
              <a:ea typeface="Noto Sans" charset="0"/>
              <a:cs typeface="Noto Sans" charset="0"/>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6676390" cy="57277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2</a:t>
            </a:r>
            <a:r>
              <a:rPr lang="en-US" sz="4500">
                <a:solidFill>
                  <a:srgbClr val="000000"/>
                </a:solidFill>
                <a:latin typeface="Noto Sans Bold" charset="0"/>
                <a:ea typeface="Noto Sans Bold" charset="0"/>
                <a:cs typeface="Noto Sans Bold" charset="0"/>
              </a:rPr>
              <a:t>. </a:t>
            </a:r>
            <a:r>
              <a:rPr lang="ko-KR" sz="3755">
                <a:solidFill>
                  <a:srgbClr val="292929"/>
                </a:solidFill>
                <a:latin typeface="Noto Sans Bold" charset="0"/>
                <a:ea typeface="Noto Sans Bold" charset="0"/>
                <a:cs typeface="Noto Sans Bold" charset="0"/>
              </a:rPr>
              <a:t>FrontEnd, BackEnd 구성</a:t>
            </a:r>
            <a:endParaRPr lang="ko-KR" altLang="en-US" sz="3755">
              <a:solidFill>
                <a:srgbClr val="292929"/>
              </a:solidFill>
              <a:latin typeface="Noto Sans Bold" charset="0"/>
              <a:ea typeface="Noto Sans Bold" charset="0"/>
              <a:cs typeface="Noto Sans Bold" charset="0"/>
            </a:endParaRPr>
          </a:p>
        </p:txBody>
      </p:sp>
      <p:sp>
        <p:nvSpPr>
          <p:cNvPr id="18" name="Rect 0"/>
          <p:cNvSpPr txBox="1">
            <a:spLocks/>
          </p:cNvSpPr>
          <p:nvPr/>
        </p:nvSpPr>
        <p:spPr>
          <a:xfrm>
            <a:off x="7117080" y="421640"/>
            <a:ext cx="669417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BackEnd 구성 -  API Gateway</a:t>
            </a:r>
            <a:endParaRPr lang="ko-KR" altLang="en-US" sz="2500">
              <a:solidFill>
                <a:srgbClr val="000000"/>
              </a:solidFill>
              <a:latin typeface="Noto Sans" charset="0"/>
              <a:ea typeface="Noto Sans" charset="0"/>
              <a:cs typeface="Noto Sans" charset="0"/>
            </a:endParaRPr>
          </a:p>
        </p:txBody>
      </p:sp>
      <p:sp>
        <p:nvSpPr>
          <p:cNvPr id="19" name="Rect 0"/>
          <p:cNvSpPr txBox="1">
            <a:spLocks/>
          </p:cNvSpPr>
          <p:nvPr/>
        </p:nvSpPr>
        <p:spPr>
          <a:xfrm>
            <a:off x="885825" y="1156970"/>
            <a:ext cx="14832965" cy="63881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API Gateway - Terraform code 작성 </a:t>
            </a:r>
            <a:endParaRPr lang="ko-KR" altLang="en-US" sz="3600">
              <a:solidFill>
                <a:srgbClr val="000000"/>
              </a:solidFill>
              <a:latin typeface="Noto Sans Bold" charset="0"/>
              <a:ea typeface="Noto Sans Bold" charset="0"/>
              <a:cs typeface="Noto Sans Bold" charset="0"/>
            </a:endParaRPr>
          </a:p>
        </p:txBody>
      </p:sp>
      <p:sp>
        <p:nvSpPr>
          <p:cNvPr id="34" name="Rect 0"/>
          <p:cNvSpPr txBox="1">
            <a:spLocks/>
          </p:cNvSpPr>
          <p:nvPr/>
        </p:nvSpPr>
        <p:spPr>
          <a:xfrm>
            <a:off x="3397250" y="4657090"/>
            <a:ext cx="2946400" cy="723265"/>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b="1"/>
              <a:t>API Gateway REST API 생성</a:t>
            </a:r>
            <a:endParaRPr lang="ko-KR" altLang="en-US" b="1"/>
          </a:p>
          <a:p>
            <a:pPr marL="0" indent="0" algn="ctr" rtl="0" eaLnBrk="1" latinLnBrk="0" hangingPunct="1">
              <a:buFontTx/>
              <a:buNone/>
            </a:pPr>
            <a:r>
              <a:rPr lang="ko-KR" sz="1800" b="1">
                <a:solidFill>
                  <a:schemeClr val="tx1"/>
                </a:solidFill>
                <a:latin typeface="Arial" charset="0"/>
                <a:ea typeface="Amazon Ember" charset="0"/>
              </a:rPr>
              <a:t>( survey )</a:t>
            </a:r>
            <a:endParaRPr lang="ko-KR" altLang="en-US" sz="1800" b="1">
              <a:solidFill>
                <a:schemeClr val="tx1"/>
              </a:solidFill>
              <a:latin typeface="Arial" charset="0"/>
              <a:ea typeface="Amazon Ember" charset="0"/>
            </a:endParaRPr>
          </a:p>
        </p:txBody>
      </p:sp>
      <p:pic>
        <p:nvPicPr>
          <p:cNvPr id="35" name="그림 161" descr="C:/Users/USER/AppData/Roaming/PolarisOffice/ETemp/11596_9374432/image63.png"/>
          <p:cNvPicPr>
            <a:picLocks noChangeAspect="1"/>
          </p:cNvPicPr>
          <p:nvPr/>
        </p:nvPicPr>
        <p:blipFill rotWithShape="1">
          <a:blip r:embed="rId2" cstate="hqprint">
            <a:extLst>
              <a:ext uri="{28A0092B-C50C-407E-A947-70E740481C1C}">
                <a14:useLocalDpi xmlns:a14="http://schemas.microsoft.com/office/drawing/2010/main"/>
              </a:ext>
            </a:extLst>
          </a:blip>
          <a:srcRect t="-363"/>
          <a:stretch>
            <a:fillRect/>
          </a:stretch>
        </p:blipFill>
        <p:spPr>
          <a:xfrm rot="0">
            <a:off x="1853565" y="2849880"/>
            <a:ext cx="6032500" cy="1751965"/>
          </a:xfrm>
          <a:prstGeom prst="rect"/>
          <a:noFill/>
          <a:ln w="9525" cap="flat" cmpd="sng">
            <a:solidFill>
              <a:schemeClr val="tx1">
                <a:alpha val="100000"/>
              </a:schemeClr>
            </a:solidFill>
            <a:prstDash val="solid"/>
            <a:round/>
          </a:ln>
        </p:spPr>
      </p:pic>
      <p:pic>
        <p:nvPicPr>
          <p:cNvPr id="36" name="그림 162"/>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8601075" y="2901315"/>
            <a:ext cx="8014970" cy="3458210"/>
          </a:xfrm>
          <a:prstGeom prst="rect">
            <a:avLst/>
          </a:prstGeom>
          <a:noFill/>
          <a:ln w="9525" cap="flat" cmpd="sng">
            <a:solidFill>
              <a:schemeClr val="tx1">
                <a:alpha val="100000"/>
              </a:schemeClr>
            </a:solidFill>
            <a:prstDash val="solid"/>
            <a:round/>
          </a:ln>
        </p:spPr>
      </p:pic>
      <p:sp>
        <p:nvSpPr>
          <p:cNvPr id="37" name="텍스트 상자 163"/>
          <p:cNvSpPr txBox="1">
            <a:spLocks/>
          </p:cNvSpPr>
          <p:nvPr/>
        </p:nvSpPr>
        <p:spPr>
          <a:xfrm>
            <a:off x="10417810" y="6463665"/>
            <a:ext cx="4374515" cy="313055"/>
          </a:xfrm>
          <a:prstGeom prst="rect">
            <a:avLst/>
          </a:prstGeom>
          <a:noFill/>
        </p:spPr>
        <p:txBody>
          <a:bodyPr vert="horz" wrap="square" lIns="0" tIns="0" rIns="0" bIns="0" numCol="1" anchor="t">
            <a:noAutofit/>
          </a:bodyPr>
          <a:lstStyle/>
          <a:p>
            <a:pPr marL="0" indent="0" algn="ctr" latinLnBrk="0" hangingPunct="1">
              <a:buFontTx/>
              <a:buNone/>
            </a:pPr>
            <a:r>
              <a:rPr b="1"/>
              <a:t>API 리소스 설정</a:t>
            </a:r>
            <a:endParaRPr lang="ko-KR" altLang="en-US" b="1"/>
          </a:p>
          <a:p>
            <a:pPr marL="0" indent="0" algn="ctr" latinLnBrk="0" hangingPunct="1">
              <a:buFontTx/>
              <a:buNone/>
            </a:pPr>
            <a:r>
              <a:rPr lang="ko-KR" sz="1800" b="1">
                <a:solidFill>
                  <a:schemeClr val="tx1"/>
                </a:solidFill>
                <a:latin typeface="Arial" charset="0"/>
                <a:ea typeface="Amazon Ember" charset="0"/>
              </a:rPr>
              <a:t>( survey )</a:t>
            </a:r>
            <a:endParaRPr lang="ko-KR" altLang="en-US" sz="1800" b="1">
              <a:solidFill>
                <a:schemeClr val="tx1"/>
              </a:solidFill>
              <a:latin typeface="Arial" charset="0"/>
              <a:ea typeface="Amazon Ember"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6676390" cy="57277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2</a:t>
            </a:r>
            <a:r>
              <a:rPr lang="en-US" sz="4500">
                <a:solidFill>
                  <a:srgbClr val="000000"/>
                </a:solidFill>
                <a:latin typeface="Noto Sans Bold" charset="0"/>
                <a:ea typeface="Noto Sans Bold" charset="0"/>
                <a:cs typeface="Noto Sans Bold" charset="0"/>
              </a:rPr>
              <a:t>. </a:t>
            </a:r>
            <a:r>
              <a:rPr lang="ko-KR" sz="3755">
                <a:solidFill>
                  <a:srgbClr val="292929"/>
                </a:solidFill>
                <a:latin typeface="Noto Sans Bold" charset="0"/>
                <a:ea typeface="Noto Sans Bold" charset="0"/>
                <a:cs typeface="Noto Sans Bold" charset="0"/>
              </a:rPr>
              <a:t>FrontEnd, BackEnd 구성</a:t>
            </a:r>
            <a:endParaRPr lang="ko-KR" altLang="en-US" sz="3755">
              <a:solidFill>
                <a:srgbClr val="292929"/>
              </a:solidFill>
              <a:latin typeface="Noto Sans Bold" charset="0"/>
              <a:ea typeface="Noto Sans Bold" charset="0"/>
              <a:cs typeface="Noto Sans Bold" charset="0"/>
            </a:endParaRPr>
          </a:p>
        </p:txBody>
      </p:sp>
      <p:sp>
        <p:nvSpPr>
          <p:cNvPr id="18" name="Rect 0"/>
          <p:cNvSpPr txBox="1">
            <a:spLocks/>
          </p:cNvSpPr>
          <p:nvPr/>
        </p:nvSpPr>
        <p:spPr>
          <a:xfrm>
            <a:off x="7117080" y="421640"/>
            <a:ext cx="669417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BackEnd 구성 -  API Gateway</a:t>
            </a:r>
            <a:endParaRPr lang="ko-KR" altLang="en-US" sz="2500">
              <a:solidFill>
                <a:srgbClr val="000000"/>
              </a:solidFill>
              <a:latin typeface="Noto Sans" charset="0"/>
              <a:ea typeface="Noto Sans" charset="0"/>
              <a:cs typeface="Noto Sans" charset="0"/>
            </a:endParaRPr>
          </a:p>
        </p:txBody>
      </p:sp>
      <p:sp>
        <p:nvSpPr>
          <p:cNvPr id="24" name="Rect 0"/>
          <p:cNvSpPr txBox="1">
            <a:spLocks/>
          </p:cNvSpPr>
          <p:nvPr/>
        </p:nvSpPr>
        <p:spPr>
          <a:xfrm>
            <a:off x="778510" y="8264525"/>
            <a:ext cx="16723360" cy="577850"/>
          </a:xfrm>
          <a:prstGeom prst="rect">
            <a:avLst/>
          </a:prstGeom>
        </p:spPr>
        <p:txBody>
          <a:bodyPr vert="horz" wrap="square" lIns="0" tIns="0" rIns="0" bIns="0" numCol="1" rtlCol="1" anchor="t">
            <a:spAutoFit/>
          </a:bodyPr>
          <a:lstStyle/>
          <a:p>
            <a:pPr marL="0" indent="0" algn="just" latinLnBrk="0">
              <a:lnSpc>
                <a:spcPct val="150000"/>
              </a:lnSpc>
              <a:buFontTx/>
              <a:buNone/>
            </a:pPr>
            <a:endParaRPr lang="ko-KR" altLang="en-US" sz="2500">
              <a:solidFill>
                <a:srgbClr val="000000"/>
              </a:solidFill>
              <a:latin typeface="Noto Sans" charset="0"/>
              <a:ea typeface="Noto Sans" charset="0"/>
              <a:cs typeface="Noto Sans" charset="0"/>
            </a:endParaRPr>
          </a:p>
        </p:txBody>
      </p:sp>
      <p:pic>
        <p:nvPicPr>
          <p:cNvPr id="38" name="그림 166"/>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1186180" y="2562860"/>
            <a:ext cx="7176135" cy="4483735"/>
          </a:xfrm>
          <a:prstGeom prst="rect">
            <a:avLst/>
          </a:prstGeom>
          <a:noFill/>
          <a:ln w="9525" cap="flat" cmpd="sng">
            <a:solidFill>
              <a:schemeClr val="tx1">
                <a:alpha val="100000"/>
              </a:schemeClr>
            </a:solidFill>
            <a:prstDash val="solid"/>
            <a:round/>
          </a:ln>
        </p:spPr>
      </p:pic>
      <p:sp>
        <p:nvSpPr>
          <p:cNvPr id="39" name="텍스트 상자 171"/>
          <p:cNvSpPr txBox="1">
            <a:spLocks/>
          </p:cNvSpPr>
          <p:nvPr/>
        </p:nvSpPr>
        <p:spPr>
          <a:xfrm>
            <a:off x="2536825" y="7143750"/>
            <a:ext cx="4575175" cy="280035"/>
          </a:xfrm>
          <a:prstGeom prst="rect">
            <a:avLst/>
          </a:prstGeom>
          <a:noFill/>
        </p:spPr>
        <p:txBody>
          <a:bodyPr vert="horz" wrap="square" lIns="0" tIns="0" rIns="0" bIns="0" numCol="1" anchor="t">
            <a:noAutofit/>
          </a:bodyPr>
          <a:lstStyle/>
          <a:p>
            <a:pPr marL="0" indent="0" algn="ctr" latinLnBrk="0" hangingPunct="1">
              <a:buFontTx/>
              <a:buNone/>
            </a:pPr>
            <a:r>
              <a:rPr b="1"/>
              <a:t>HTTP 메서드와 Lambda 함수 통합 설정</a:t>
            </a:r>
            <a:endParaRPr lang="ko-KR" altLang="en-US" b="1"/>
          </a:p>
          <a:p>
            <a:pPr marL="0" indent="0" algn="ctr" latinLnBrk="0" hangingPunct="1">
              <a:buFontTx/>
              <a:buNone/>
            </a:pPr>
            <a:r>
              <a:rPr lang="ko-KR" sz="1800" b="1">
                <a:solidFill>
                  <a:schemeClr val="tx1"/>
                </a:solidFill>
                <a:latin typeface="Arial" charset="0"/>
                <a:ea typeface="Amazon Ember" charset="0"/>
              </a:rPr>
              <a:t>( survey )</a:t>
            </a:r>
            <a:endParaRPr lang="ko-KR" altLang="en-US" sz="1800" b="1">
              <a:solidFill>
                <a:schemeClr val="tx1"/>
              </a:solidFill>
              <a:latin typeface="Arial" charset="0"/>
              <a:ea typeface="Amazon Ember" charset="0"/>
            </a:endParaRPr>
          </a:p>
        </p:txBody>
      </p:sp>
      <p:pic>
        <p:nvPicPr>
          <p:cNvPr id="40" name="그림 173"/>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8632190" y="2564130"/>
            <a:ext cx="8467090" cy="4482465"/>
          </a:xfrm>
          <a:prstGeom prst="rect">
            <a:avLst/>
          </a:prstGeom>
          <a:noFill/>
          <a:ln w="9525" cap="flat" cmpd="sng">
            <a:solidFill>
              <a:schemeClr val="tx1">
                <a:alpha val="100000"/>
              </a:schemeClr>
            </a:solidFill>
            <a:prstDash val="solid"/>
            <a:round/>
          </a:ln>
        </p:spPr>
      </p:pic>
      <p:sp>
        <p:nvSpPr>
          <p:cNvPr id="41" name="텍스트 상자 178"/>
          <p:cNvSpPr txBox="1">
            <a:spLocks/>
          </p:cNvSpPr>
          <p:nvPr/>
        </p:nvSpPr>
        <p:spPr>
          <a:xfrm>
            <a:off x="10455275" y="7128510"/>
            <a:ext cx="4574540" cy="279400"/>
          </a:xfrm>
          <a:prstGeom prst="rect">
            <a:avLst/>
          </a:prstGeom>
          <a:noFill/>
        </p:spPr>
        <p:txBody>
          <a:bodyPr vert="horz" wrap="square" lIns="0" tIns="0" rIns="0" bIns="0" numCol="1" anchor="t">
            <a:noAutofit/>
          </a:bodyPr>
          <a:lstStyle/>
          <a:p>
            <a:pPr marL="0" indent="0" algn="ctr" latinLnBrk="0" hangingPunct="1">
              <a:buFontTx/>
              <a:buNone/>
            </a:pPr>
            <a:r>
              <a:rPr b="1"/>
              <a:t>API 배포 및 메서드 설정 정의</a:t>
            </a:r>
            <a:endParaRPr lang="ko-KR" altLang="en-US" b="1"/>
          </a:p>
          <a:p>
            <a:pPr marL="0" indent="0" algn="ctr" latinLnBrk="0" hangingPunct="1">
              <a:buFontTx/>
              <a:buNone/>
            </a:pPr>
            <a:r>
              <a:rPr lang="ko-KR" b="1"/>
              <a:t>( stage )</a:t>
            </a:r>
            <a:endParaRPr lang="ko-KR" altLang="en-US" b="1"/>
          </a:p>
        </p:txBody>
      </p:sp>
      <p:sp>
        <p:nvSpPr>
          <p:cNvPr id="43" name="텍스트 상자 2398"/>
          <p:cNvSpPr txBox="1">
            <a:spLocks/>
          </p:cNvSpPr>
          <p:nvPr/>
        </p:nvSpPr>
        <p:spPr>
          <a:xfrm>
            <a:off x="885825" y="1156970"/>
            <a:ext cx="14832965" cy="63881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API Gateway - Terraform code 작성 </a:t>
            </a:r>
            <a:endParaRPr lang="ko-KR" altLang="en-US" sz="3600">
              <a:solidFill>
                <a:srgbClr val="000000"/>
              </a:solidFill>
              <a:latin typeface="Noto Sans Bold" charset="0"/>
              <a:ea typeface="Noto Sans Bold" charset="0"/>
              <a:cs typeface="Noto Sans Bold"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6676390" cy="57277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2</a:t>
            </a:r>
            <a:r>
              <a:rPr lang="en-US" sz="4500">
                <a:solidFill>
                  <a:srgbClr val="000000"/>
                </a:solidFill>
                <a:latin typeface="Noto Sans Bold" charset="0"/>
                <a:ea typeface="Noto Sans Bold" charset="0"/>
                <a:cs typeface="Noto Sans Bold" charset="0"/>
              </a:rPr>
              <a:t>. </a:t>
            </a:r>
            <a:r>
              <a:rPr lang="ko-KR" sz="3755">
                <a:solidFill>
                  <a:srgbClr val="292929"/>
                </a:solidFill>
                <a:latin typeface="Noto Sans Bold" charset="0"/>
                <a:ea typeface="Noto Sans Bold" charset="0"/>
                <a:cs typeface="Noto Sans Bold" charset="0"/>
              </a:rPr>
              <a:t>FrontEnd, BackEnd 구성</a:t>
            </a:r>
            <a:endParaRPr lang="ko-KR" altLang="en-US" sz="3755">
              <a:solidFill>
                <a:srgbClr val="292929"/>
              </a:solidFill>
              <a:latin typeface="Noto Sans Bold" charset="0"/>
              <a:ea typeface="Noto Sans Bold" charset="0"/>
              <a:cs typeface="Noto Sans Bold" charset="0"/>
            </a:endParaRPr>
          </a:p>
        </p:txBody>
      </p:sp>
      <p:sp>
        <p:nvSpPr>
          <p:cNvPr id="18" name="Rect 0"/>
          <p:cNvSpPr txBox="1">
            <a:spLocks/>
          </p:cNvSpPr>
          <p:nvPr/>
        </p:nvSpPr>
        <p:spPr>
          <a:xfrm>
            <a:off x="7117080" y="421640"/>
            <a:ext cx="669417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BackEnd 구성 -  API Gateway</a:t>
            </a:r>
            <a:endParaRPr lang="ko-KR" altLang="en-US" sz="2500">
              <a:solidFill>
                <a:srgbClr val="000000"/>
              </a:solidFill>
              <a:latin typeface="Noto Sans" charset="0"/>
              <a:ea typeface="Noto Sans" charset="0"/>
              <a:cs typeface="Noto Sans" charset="0"/>
            </a:endParaRPr>
          </a:p>
        </p:txBody>
      </p:sp>
      <p:sp>
        <p:nvSpPr>
          <p:cNvPr id="24" name="Rect 0"/>
          <p:cNvSpPr txBox="1">
            <a:spLocks/>
          </p:cNvSpPr>
          <p:nvPr/>
        </p:nvSpPr>
        <p:spPr>
          <a:xfrm>
            <a:off x="778510" y="8264525"/>
            <a:ext cx="16723360" cy="577850"/>
          </a:xfrm>
          <a:prstGeom prst="rect">
            <a:avLst/>
          </a:prstGeom>
        </p:spPr>
        <p:txBody>
          <a:bodyPr vert="horz" wrap="square" lIns="0" tIns="0" rIns="0" bIns="0" numCol="1" rtlCol="1" anchor="t">
            <a:spAutoFit/>
          </a:bodyPr>
          <a:lstStyle/>
          <a:p>
            <a:pPr marL="0" indent="0" algn="just" latinLnBrk="0">
              <a:lnSpc>
                <a:spcPct val="150000"/>
              </a:lnSpc>
              <a:buFontTx/>
              <a:buNone/>
            </a:pPr>
            <a:endParaRPr lang="ko-KR" altLang="en-US" sz="2500">
              <a:solidFill>
                <a:srgbClr val="000000"/>
              </a:solidFill>
              <a:latin typeface="Noto Sans" charset="0"/>
              <a:ea typeface="Noto Sans" charset="0"/>
              <a:cs typeface="Noto Sans" charset="0"/>
            </a:endParaRPr>
          </a:p>
        </p:txBody>
      </p:sp>
      <p:pic>
        <p:nvPicPr>
          <p:cNvPr id="43" name="그림 182"/>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776605" y="2393315"/>
            <a:ext cx="9667875" cy="4895215"/>
          </a:xfrm>
          <a:prstGeom prst="rect">
            <a:avLst/>
          </a:prstGeom>
          <a:noFill/>
          <a:ln w="9525" cap="flat" cmpd="sng">
            <a:solidFill>
              <a:schemeClr val="tx1">
                <a:alpha val="100000"/>
              </a:schemeClr>
            </a:solidFill>
            <a:prstDash val="solid"/>
            <a:round/>
          </a:ln>
        </p:spPr>
      </p:pic>
      <p:sp>
        <p:nvSpPr>
          <p:cNvPr id="44" name="텍스트 상자 183"/>
          <p:cNvSpPr txBox="1">
            <a:spLocks/>
          </p:cNvSpPr>
          <p:nvPr/>
        </p:nvSpPr>
        <p:spPr>
          <a:xfrm>
            <a:off x="3167380" y="7343140"/>
            <a:ext cx="4627245" cy="280035"/>
          </a:xfrm>
          <a:prstGeom prst="rect">
            <a:avLst/>
          </a:prstGeom>
          <a:noFill/>
        </p:spPr>
        <p:txBody>
          <a:bodyPr vert="horz" wrap="square" lIns="0" tIns="0" rIns="0" bIns="0" numCol="1" anchor="t">
            <a:noAutofit/>
          </a:bodyPr>
          <a:lstStyle/>
          <a:p>
            <a:pPr marL="0" indent="0" algn="ctr" latinLnBrk="0" hangingPunct="1">
              <a:buFontTx/>
              <a:buNone/>
            </a:pPr>
            <a:r>
              <a:rPr b="1"/>
              <a:t>Terraform을 이용한 API Gateway 모듈 구성</a:t>
            </a:r>
            <a:endParaRPr lang="ko-KR" altLang="en-US" b="1"/>
          </a:p>
          <a:p>
            <a:pPr marL="0" indent="0" algn="ctr" latinLnBrk="0" hangingPunct="1">
              <a:buFontTx/>
              <a:buNone/>
            </a:pPr>
            <a:r>
              <a:rPr lang="ko-KR" sz="1800" b="1">
                <a:solidFill>
                  <a:schemeClr val="tx1"/>
                </a:solidFill>
                <a:latin typeface="Arial" charset="0"/>
                <a:ea typeface="Amazon Ember" charset="0"/>
              </a:rPr>
              <a:t>( survey )</a:t>
            </a:r>
            <a:endParaRPr lang="ko-KR" altLang="en-US" sz="1800" b="1">
              <a:solidFill>
                <a:schemeClr val="tx1"/>
              </a:solidFill>
              <a:latin typeface="Arial" charset="0"/>
              <a:ea typeface="Amazon Ember" charset="0"/>
            </a:endParaRPr>
          </a:p>
        </p:txBody>
      </p:sp>
      <p:pic>
        <p:nvPicPr>
          <p:cNvPr id="45" name="그림 184"/>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10681970" y="2393950"/>
            <a:ext cx="6545580" cy="4881880"/>
          </a:xfrm>
          <a:prstGeom prst="rect">
            <a:avLst/>
          </a:prstGeom>
          <a:noFill/>
          <a:ln w="9525" cap="flat" cmpd="sng">
            <a:solidFill>
              <a:schemeClr val="tx1">
                <a:alpha val="100000"/>
              </a:schemeClr>
            </a:solidFill>
            <a:prstDash val="solid"/>
            <a:round/>
          </a:ln>
        </p:spPr>
      </p:pic>
      <p:sp>
        <p:nvSpPr>
          <p:cNvPr id="46" name="텍스트 상자 185"/>
          <p:cNvSpPr txBox="1">
            <a:spLocks/>
          </p:cNvSpPr>
          <p:nvPr/>
        </p:nvSpPr>
        <p:spPr>
          <a:xfrm>
            <a:off x="11774805" y="7334885"/>
            <a:ext cx="4627245" cy="280035"/>
          </a:xfrm>
          <a:prstGeom prst="rect">
            <a:avLst/>
          </a:prstGeom>
          <a:noFill/>
        </p:spPr>
        <p:txBody>
          <a:bodyPr vert="horz" wrap="square" lIns="0" tIns="0" rIns="0" bIns="0" numCol="1" anchor="t">
            <a:noAutofit/>
          </a:bodyPr>
          <a:lstStyle/>
          <a:p>
            <a:pPr marL="0" indent="0" algn="ctr" latinLnBrk="0" hangingPunct="1">
              <a:buFontTx/>
              <a:buNone/>
            </a:pPr>
            <a:r>
              <a:rPr b="1"/>
              <a:t>API Gateway 생성</a:t>
            </a:r>
            <a:r>
              <a:rPr lang="ko-KR" b="1"/>
              <a:t> 확인</a:t>
            </a:r>
            <a:endParaRPr lang="ko-KR" altLang="en-US" b="1"/>
          </a:p>
          <a:p>
            <a:pPr marL="0" indent="0" algn="ctr" latinLnBrk="0" hangingPunct="1">
              <a:buFontTx/>
              <a:buNone/>
            </a:pPr>
            <a:r>
              <a:rPr lang="ko-KR" sz="1800" b="1">
                <a:solidFill>
                  <a:schemeClr val="tx1"/>
                </a:solidFill>
                <a:latin typeface="Arial" charset="0"/>
                <a:ea typeface="Amazon Ember" charset="0"/>
              </a:rPr>
              <a:t>( survey )</a:t>
            </a:r>
            <a:endParaRPr lang="ko-KR" altLang="en-US" sz="1800" b="1">
              <a:solidFill>
                <a:schemeClr val="tx1"/>
              </a:solidFill>
              <a:latin typeface="Arial" charset="0"/>
              <a:ea typeface="Amazon Ember" charset="0"/>
            </a:endParaRPr>
          </a:p>
        </p:txBody>
      </p:sp>
      <p:sp>
        <p:nvSpPr>
          <p:cNvPr id="47" name="도형 149"/>
          <p:cNvSpPr>
            <a:spLocks/>
          </p:cNvSpPr>
          <p:nvPr/>
        </p:nvSpPr>
        <p:spPr>
          <a:xfrm rot="0">
            <a:off x="885825" y="2926080"/>
            <a:ext cx="4522470" cy="37846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49" name="텍스트 상자 2399"/>
          <p:cNvSpPr txBox="1">
            <a:spLocks/>
          </p:cNvSpPr>
          <p:nvPr/>
        </p:nvSpPr>
        <p:spPr>
          <a:xfrm>
            <a:off x="885825" y="1156970"/>
            <a:ext cx="14832965" cy="63881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API Gateway - Terraform code 작성 </a:t>
            </a:r>
            <a:endParaRPr lang="ko-KR" altLang="en-US" sz="3600">
              <a:solidFill>
                <a:srgbClr val="000000"/>
              </a:solidFill>
              <a:latin typeface="Noto Sans Bold" charset="0"/>
              <a:ea typeface="Noto Sans Bold" charset="0"/>
              <a:cs typeface="Noto Sans Bold"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6676390" cy="57277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2</a:t>
            </a:r>
            <a:r>
              <a:rPr lang="en-US" sz="4500">
                <a:solidFill>
                  <a:srgbClr val="000000"/>
                </a:solidFill>
                <a:latin typeface="Noto Sans Bold" charset="0"/>
                <a:ea typeface="Noto Sans Bold" charset="0"/>
                <a:cs typeface="Noto Sans Bold" charset="0"/>
              </a:rPr>
              <a:t>. </a:t>
            </a:r>
            <a:r>
              <a:rPr lang="ko-KR" sz="3755">
                <a:solidFill>
                  <a:srgbClr val="292929"/>
                </a:solidFill>
                <a:latin typeface="Noto Sans Bold" charset="0"/>
                <a:ea typeface="Noto Sans Bold" charset="0"/>
                <a:cs typeface="Noto Sans Bold" charset="0"/>
              </a:rPr>
              <a:t>FrontEnd, BackEnd 구성</a:t>
            </a:r>
            <a:endParaRPr lang="ko-KR" altLang="en-US" sz="3755">
              <a:solidFill>
                <a:srgbClr val="292929"/>
              </a:solidFill>
              <a:latin typeface="Noto Sans Bold" charset="0"/>
              <a:ea typeface="Noto Sans Bold" charset="0"/>
              <a:cs typeface="Noto Sans Bold" charset="0"/>
            </a:endParaRPr>
          </a:p>
        </p:txBody>
      </p:sp>
      <p:sp>
        <p:nvSpPr>
          <p:cNvPr id="18" name="Rect 0"/>
          <p:cNvSpPr txBox="1">
            <a:spLocks/>
          </p:cNvSpPr>
          <p:nvPr/>
        </p:nvSpPr>
        <p:spPr>
          <a:xfrm>
            <a:off x="7117080" y="421640"/>
            <a:ext cx="669417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BackEnd 구성 -  API Gateway</a:t>
            </a:r>
            <a:endParaRPr lang="ko-KR" altLang="en-US" sz="2500">
              <a:solidFill>
                <a:srgbClr val="000000"/>
              </a:solidFill>
              <a:latin typeface="Noto Sans" charset="0"/>
              <a:ea typeface="Noto Sans" charset="0"/>
              <a:cs typeface="Noto Sans" charset="0"/>
            </a:endParaRPr>
          </a:p>
        </p:txBody>
      </p:sp>
      <p:sp>
        <p:nvSpPr>
          <p:cNvPr id="19" name="Rect 0"/>
          <p:cNvSpPr txBox="1">
            <a:spLocks/>
          </p:cNvSpPr>
          <p:nvPr/>
        </p:nvSpPr>
        <p:spPr>
          <a:xfrm>
            <a:off x="885825" y="1156335"/>
            <a:ext cx="14832965"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API Gateway  </a:t>
            </a:r>
            <a:endParaRPr lang="ko-KR" altLang="en-US" sz="3600">
              <a:solidFill>
                <a:srgbClr val="000000"/>
              </a:solidFill>
              <a:latin typeface="Noto Sans Bold" charset="0"/>
              <a:ea typeface="Noto Sans Bold" charset="0"/>
              <a:cs typeface="Noto Sans Bold" charset="0"/>
            </a:endParaRPr>
          </a:p>
        </p:txBody>
      </p:sp>
      <p:sp>
        <p:nvSpPr>
          <p:cNvPr id="24" name="Rect 0"/>
          <p:cNvSpPr txBox="1">
            <a:spLocks/>
          </p:cNvSpPr>
          <p:nvPr/>
        </p:nvSpPr>
        <p:spPr>
          <a:xfrm>
            <a:off x="751840" y="8251190"/>
            <a:ext cx="16724630" cy="579120"/>
          </a:xfrm>
          <a:prstGeom prst="rect">
            <a:avLst/>
          </a:prstGeom>
        </p:spPr>
        <p:txBody>
          <a:bodyPr vert="horz" wrap="square" lIns="0" tIns="0" rIns="0" bIns="0" numCol="1" rtlCol="1" anchor="t">
            <a:spAutoFit/>
          </a:bodyPr>
          <a:lstStyle/>
          <a:p>
            <a:pPr marL="0" indent="0" algn="just" latinLnBrk="0">
              <a:lnSpc>
                <a:spcPct val="150000"/>
              </a:lnSpc>
              <a:buFontTx/>
              <a:buNone/>
            </a:pPr>
            <a:endParaRPr lang="ko-KR" altLang="en-US" sz="2500">
              <a:solidFill>
                <a:srgbClr val="000000"/>
              </a:solidFill>
              <a:latin typeface="Noto Sans" charset="0"/>
              <a:ea typeface="Noto Sans" charset="0"/>
              <a:cs typeface="Noto Sans" charset="0"/>
            </a:endParaRPr>
          </a:p>
        </p:txBody>
      </p:sp>
      <p:sp>
        <p:nvSpPr>
          <p:cNvPr id="46" name="Rect 0"/>
          <p:cNvSpPr txBox="1">
            <a:spLocks/>
          </p:cNvSpPr>
          <p:nvPr/>
        </p:nvSpPr>
        <p:spPr>
          <a:xfrm>
            <a:off x="2558415" y="7578090"/>
            <a:ext cx="4665345" cy="280035"/>
          </a:xfrm>
          <a:prstGeom prst="rect">
            <a:avLst/>
          </a:prstGeom>
          <a:noFill/>
        </p:spPr>
        <p:txBody>
          <a:bodyPr vert="horz" wrap="square" lIns="0" tIns="0" rIns="0" bIns="0" numCol="1" anchor="t">
            <a:noAutofit/>
          </a:bodyPr>
          <a:lstStyle/>
          <a:p>
            <a:pPr marL="0" indent="0" algn="ctr" latinLnBrk="0" hangingPunct="1">
              <a:buFontTx/>
              <a:buNone/>
            </a:pPr>
            <a:r>
              <a:rPr b="1"/>
              <a:t>API Gateway </a:t>
            </a:r>
            <a:r>
              <a:rPr lang="ko-KR" b="1"/>
              <a:t>method </a:t>
            </a:r>
            <a:r>
              <a:rPr b="1"/>
              <a:t>생성</a:t>
            </a:r>
            <a:r>
              <a:rPr lang="ko-KR" b="1"/>
              <a:t> 확인</a:t>
            </a:r>
            <a:endParaRPr lang="ko-KR" altLang="en-US" b="1"/>
          </a:p>
          <a:p>
            <a:pPr marL="0" indent="0" algn="ctr" latinLnBrk="0" hangingPunct="1">
              <a:buFontTx/>
              <a:buNone/>
            </a:pPr>
            <a:r>
              <a:rPr lang="ko-KR" b="1"/>
              <a:t>( 통합 유형: Lambda )</a:t>
            </a:r>
            <a:endParaRPr lang="ko-KR" altLang="en-US" b="1"/>
          </a:p>
        </p:txBody>
      </p:sp>
      <p:pic>
        <p:nvPicPr>
          <p:cNvPr id="47" name="그림 243"/>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1265555" y="1983740"/>
            <a:ext cx="7204710" cy="5522595"/>
          </a:xfrm>
          <a:prstGeom prst="rect">
            <a:avLst/>
          </a:prstGeom>
          <a:noFill/>
          <a:ln w="9525" cap="flat" cmpd="sng">
            <a:solidFill>
              <a:schemeClr val="tx1">
                <a:alpha val="100000"/>
              </a:schemeClr>
            </a:solidFill>
            <a:prstDash val="solid"/>
            <a:round/>
          </a:ln>
        </p:spPr>
      </p:pic>
      <p:pic>
        <p:nvPicPr>
          <p:cNvPr id="48" name="그림 244"/>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9048750" y="1985645"/>
            <a:ext cx="7783195" cy="5504180"/>
          </a:xfrm>
          <a:prstGeom prst="rect">
            <a:avLst/>
          </a:prstGeom>
          <a:noFill/>
          <a:ln w="9525" cap="flat" cmpd="sng">
            <a:solidFill>
              <a:schemeClr val="tx1">
                <a:alpha val="100000"/>
              </a:schemeClr>
            </a:solidFill>
            <a:prstDash val="solid"/>
            <a:round/>
          </a:ln>
        </p:spPr>
      </p:pic>
      <p:sp>
        <p:nvSpPr>
          <p:cNvPr id="49" name="텍스트 상자 251"/>
          <p:cNvSpPr txBox="1">
            <a:spLocks/>
          </p:cNvSpPr>
          <p:nvPr/>
        </p:nvSpPr>
        <p:spPr>
          <a:xfrm>
            <a:off x="10652125" y="7569835"/>
            <a:ext cx="4575175" cy="280035"/>
          </a:xfrm>
          <a:prstGeom prst="rect">
            <a:avLst/>
          </a:prstGeom>
          <a:noFill/>
        </p:spPr>
        <p:txBody>
          <a:bodyPr vert="horz" wrap="square" lIns="0" tIns="0" rIns="0" bIns="0" numCol="1" anchor="t">
            <a:noAutofit/>
          </a:bodyPr>
          <a:lstStyle/>
          <a:p>
            <a:pPr marL="0" indent="0" algn="ctr" latinLnBrk="0" hangingPunct="1">
              <a:buFontTx/>
              <a:buNone/>
            </a:pPr>
            <a:r>
              <a:rPr b="1"/>
              <a:t>API Gateway </a:t>
            </a:r>
            <a:r>
              <a:rPr lang="ko-KR" b="1"/>
              <a:t>stage </a:t>
            </a:r>
            <a:r>
              <a:rPr b="1"/>
              <a:t>생성</a:t>
            </a:r>
            <a:r>
              <a:rPr lang="ko-KR" b="1"/>
              <a:t> 확인</a:t>
            </a:r>
            <a:endParaRPr lang="ko-KR" altLang="en-US" b="1"/>
          </a:p>
          <a:p>
            <a:pPr marL="0" indent="0" algn="ctr" latinLnBrk="0" hangingPunct="1">
              <a:buFontTx/>
              <a:buNone/>
            </a:pPr>
            <a:r>
              <a:rPr lang="ko-KR" b="1"/>
              <a:t>( test )</a:t>
            </a:r>
            <a:endParaRPr lang="ko-KR" altLang="en-US" b="1"/>
          </a:p>
        </p:txBody>
      </p:sp>
      <p:sp>
        <p:nvSpPr>
          <p:cNvPr id="50" name="도형 150"/>
          <p:cNvSpPr>
            <a:spLocks/>
          </p:cNvSpPr>
          <p:nvPr/>
        </p:nvSpPr>
        <p:spPr>
          <a:xfrm rot="0">
            <a:off x="1334770" y="6362065"/>
            <a:ext cx="961390" cy="51244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6677025" cy="573405"/>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2</a:t>
            </a:r>
            <a:r>
              <a:rPr lang="en-US" sz="4500">
                <a:solidFill>
                  <a:srgbClr val="000000"/>
                </a:solidFill>
                <a:latin typeface="Noto Sans Bold" charset="0"/>
                <a:ea typeface="Noto Sans Bold" charset="0"/>
                <a:cs typeface="Noto Sans Bold" charset="0"/>
              </a:rPr>
              <a:t>. </a:t>
            </a:r>
            <a:r>
              <a:rPr lang="ko-KR" sz="3755">
                <a:solidFill>
                  <a:srgbClr val="292929"/>
                </a:solidFill>
                <a:latin typeface="Noto Sans Bold" charset="0"/>
                <a:ea typeface="Noto Sans Bold" charset="0"/>
                <a:cs typeface="Noto Sans Bold" charset="0"/>
              </a:rPr>
              <a:t>FrontEnd, BackEnd 구성</a:t>
            </a:r>
            <a:endParaRPr lang="ko-KR" altLang="en-US" sz="3755">
              <a:solidFill>
                <a:srgbClr val="292929"/>
              </a:solidFill>
              <a:latin typeface="Noto Sans Bold" charset="0"/>
              <a:ea typeface="Noto Sans Bold" charset="0"/>
              <a:cs typeface="Noto Sans Bold" charset="0"/>
            </a:endParaRPr>
          </a:p>
        </p:txBody>
      </p:sp>
      <p:sp>
        <p:nvSpPr>
          <p:cNvPr id="18" name="Rect 0"/>
          <p:cNvSpPr txBox="1">
            <a:spLocks/>
          </p:cNvSpPr>
          <p:nvPr/>
        </p:nvSpPr>
        <p:spPr>
          <a:xfrm>
            <a:off x="7117080" y="421640"/>
            <a:ext cx="6694805" cy="319405"/>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BackEnd 구성 -  DynamoDB </a:t>
            </a:r>
            <a:endParaRPr lang="ko-KR" altLang="en-US" sz="2500">
              <a:solidFill>
                <a:srgbClr val="000000"/>
              </a:solidFill>
              <a:latin typeface="Noto Sans" charset="0"/>
              <a:ea typeface="Noto Sans" charset="0"/>
              <a:cs typeface="Noto Sans" charset="0"/>
            </a:endParaRPr>
          </a:p>
        </p:txBody>
      </p:sp>
      <p:sp>
        <p:nvSpPr>
          <p:cNvPr id="19" name="Rect 0"/>
          <p:cNvSpPr txBox="1">
            <a:spLocks/>
          </p:cNvSpPr>
          <p:nvPr/>
        </p:nvSpPr>
        <p:spPr>
          <a:xfrm>
            <a:off x="885825" y="1210945"/>
            <a:ext cx="14833600"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DynamoDB ( 완전 관리형 NoSQL 데이터베이스 서비스 ) </a:t>
            </a:r>
            <a:endParaRPr lang="ko-KR" altLang="en-US" sz="3600">
              <a:solidFill>
                <a:srgbClr val="000000"/>
              </a:solidFill>
              <a:latin typeface="Noto Sans Bold" charset="0"/>
              <a:ea typeface="Noto Sans Bold" charset="0"/>
              <a:cs typeface="Noto Sans Bold" charset="0"/>
            </a:endParaRPr>
          </a:p>
        </p:txBody>
      </p:sp>
      <p:sp>
        <p:nvSpPr>
          <p:cNvPr id="33" name="Rect 0"/>
          <p:cNvSpPr txBox="1">
            <a:spLocks/>
          </p:cNvSpPr>
          <p:nvPr/>
        </p:nvSpPr>
        <p:spPr>
          <a:xfrm>
            <a:off x="3763010" y="6903085"/>
            <a:ext cx="2294890" cy="370205"/>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endParaRPr lang="ko-KR" altLang="en-US" sz="1800">
              <a:solidFill>
                <a:schemeClr val="tx1"/>
              </a:solidFill>
              <a:latin typeface="Arial" charset="0"/>
              <a:ea typeface="Amazon Ember" charset="0"/>
            </a:endParaRPr>
          </a:p>
        </p:txBody>
      </p:sp>
      <p:sp>
        <p:nvSpPr>
          <p:cNvPr id="34" name="Rect 0"/>
          <p:cNvSpPr txBox="1">
            <a:spLocks/>
          </p:cNvSpPr>
          <p:nvPr/>
        </p:nvSpPr>
        <p:spPr>
          <a:xfrm>
            <a:off x="3176905" y="6627495"/>
            <a:ext cx="2783840" cy="646430"/>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lang="ko-KR" sz="1800" b="1">
                <a:solidFill>
                  <a:schemeClr val="tx1"/>
                </a:solidFill>
                <a:latin typeface="Arial" charset="0"/>
                <a:ea typeface="Amazon Ember" charset="0"/>
              </a:rPr>
              <a:t>DynamoDB 테이블 생성</a:t>
            </a:r>
            <a:endParaRPr lang="ko-KR" altLang="en-US" sz="1800" b="1">
              <a:solidFill>
                <a:schemeClr val="tx1"/>
              </a:solidFill>
              <a:latin typeface="Arial" charset="0"/>
              <a:ea typeface="Amazon Ember" charset="0"/>
            </a:endParaRPr>
          </a:p>
          <a:p>
            <a:pPr marL="0" indent="0" algn="ctr" rtl="0" eaLnBrk="1" latinLnBrk="0" hangingPunct="1">
              <a:buFontTx/>
              <a:buNone/>
            </a:pPr>
            <a:r>
              <a:rPr lang="ko-KR" sz="1800" b="1">
                <a:solidFill>
                  <a:schemeClr val="tx1"/>
                </a:solidFill>
                <a:latin typeface="Arial" charset="0"/>
                <a:ea typeface="Amazon Ember" charset="0"/>
              </a:rPr>
              <a:t>( Surveys )</a:t>
            </a:r>
            <a:endParaRPr lang="ko-KR" altLang="en-US" sz="1800" b="1">
              <a:solidFill>
                <a:schemeClr val="tx1"/>
              </a:solidFill>
              <a:latin typeface="Arial" charset="0"/>
              <a:ea typeface="Amazon Ember" charset="0"/>
            </a:endParaRPr>
          </a:p>
        </p:txBody>
      </p:sp>
      <p:pic>
        <p:nvPicPr>
          <p:cNvPr id="35"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1934845" y="2758440"/>
            <a:ext cx="5247005" cy="3819525"/>
          </a:xfrm>
          <a:prstGeom prst="rect">
            <a:avLst/>
          </a:prstGeom>
          <a:noFill/>
          <a:ln w="9525" cap="flat" cmpd="sng">
            <a:solidFill>
              <a:schemeClr val="tx1">
                <a:alpha val="100000"/>
              </a:schemeClr>
            </a:solidFill>
            <a:prstDash val="solid"/>
            <a:round/>
          </a:ln>
        </p:spPr>
      </p:pic>
      <p:pic>
        <p:nvPicPr>
          <p:cNvPr id="36" name="Picture "/>
          <p:cNvPicPr>
            <a:picLocks noChangeAspect="1"/>
          </p:cNvPicPr>
          <p:nvPr/>
        </p:nvPicPr>
        <p:blipFill rotWithShape="1">
          <a:blip r:embed="rId3" cstate="hqprint">
            <a:extLst>
              <a:ext uri="{28A0092B-C50C-407E-A947-70E740481C1C}">
                <a14:useLocalDpi xmlns:a14="http://schemas.microsoft.com/office/drawing/2010/main"/>
              </a:ext>
            </a:extLst>
          </a:blip>
          <a:srcRect b="31568"/>
          <a:stretch>
            <a:fillRect/>
          </a:stretch>
        </p:blipFill>
        <p:spPr>
          <a:xfrm>
            <a:off x="7918450" y="2753995"/>
            <a:ext cx="7760335" cy="3823335"/>
          </a:xfrm>
          <a:prstGeom prst="rect">
            <a:avLst/>
          </a:prstGeom>
          <a:noFill/>
          <a:ln w="9525" cap="flat" cmpd="sng">
            <a:solidFill>
              <a:schemeClr val="tx1">
                <a:alpha val="100000"/>
              </a:schemeClr>
            </a:solidFill>
            <a:prstDash val="solid"/>
            <a:round/>
          </a:ln>
        </p:spPr>
      </p:pic>
      <p:sp>
        <p:nvSpPr>
          <p:cNvPr id="37" name="Rect 0"/>
          <p:cNvSpPr txBox="1">
            <a:spLocks/>
          </p:cNvSpPr>
          <p:nvPr/>
        </p:nvSpPr>
        <p:spPr>
          <a:xfrm>
            <a:off x="9556115" y="6577965"/>
            <a:ext cx="4565650" cy="646430"/>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lang="ko-KR" sz="1800" b="1">
                <a:solidFill>
                  <a:schemeClr val="tx1"/>
                </a:solidFill>
                <a:latin typeface="Arial" charset="0"/>
                <a:ea typeface="Amazon Ember" charset="0"/>
              </a:rPr>
              <a:t>DynamoDB 테이블 생성 확인</a:t>
            </a:r>
            <a:endParaRPr lang="ko-KR" altLang="en-US" sz="1800" b="1">
              <a:solidFill>
                <a:schemeClr val="tx1"/>
              </a:solidFill>
              <a:latin typeface="Arial" charset="0"/>
              <a:ea typeface="Amazon Ember" charset="0"/>
            </a:endParaRPr>
          </a:p>
          <a:p>
            <a:pPr marL="0" indent="0" algn="ctr" rtl="0" eaLnBrk="1" latinLnBrk="0" hangingPunct="1">
              <a:buFontTx/>
              <a:buNone/>
            </a:pPr>
            <a:r>
              <a:rPr lang="ko-KR" sz="1800" b="1">
                <a:solidFill>
                  <a:schemeClr val="tx1"/>
                </a:solidFill>
                <a:latin typeface="Arial" charset="0"/>
                <a:ea typeface="Amazon Ember" charset="0"/>
              </a:rPr>
              <a:t>( SurveyResponses, Surveys )</a:t>
            </a:r>
            <a:endParaRPr lang="ko-KR" altLang="en-US" sz="1800" b="1">
              <a:solidFill>
                <a:schemeClr val="tx1"/>
              </a:solidFill>
              <a:latin typeface="Arial" charset="0"/>
              <a:ea typeface="Amazon Ember"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6676390" cy="57277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2</a:t>
            </a:r>
            <a:r>
              <a:rPr lang="en-US" sz="4500">
                <a:solidFill>
                  <a:srgbClr val="000000"/>
                </a:solidFill>
                <a:latin typeface="Noto Sans Bold" charset="0"/>
                <a:ea typeface="Noto Sans Bold" charset="0"/>
                <a:cs typeface="Noto Sans Bold" charset="0"/>
              </a:rPr>
              <a:t>. </a:t>
            </a:r>
            <a:r>
              <a:rPr lang="ko-KR" sz="3755">
                <a:solidFill>
                  <a:srgbClr val="292929"/>
                </a:solidFill>
                <a:latin typeface="Noto Sans Bold" charset="0"/>
                <a:ea typeface="Noto Sans Bold" charset="0"/>
                <a:cs typeface="Noto Sans Bold" charset="0"/>
              </a:rPr>
              <a:t>FrontEnd, BackEnd 구성</a:t>
            </a:r>
            <a:endParaRPr lang="ko-KR" altLang="en-US" sz="3755">
              <a:solidFill>
                <a:srgbClr val="292929"/>
              </a:solidFill>
              <a:latin typeface="Noto Sans Bold" charset="0"/>
              <a:ea typeface="Noto Sans Bold" charset="0"/>
              <a:cs typeface="Noto Sans Bold" charset="0"/>
            </a:endParaRPr>
          </a:p>
        </p:txBody>
      </p:sp>
      <p:sp>
        <p:nvSpPr>
          <p:cNvPr id="18" name="Rect 0"/>
          <p:cNvSpPr txBox="1">
            <a:spLocks/>
          </p:cNvSpPr>
          <p:nvPr/>
        </p:nvSpPr>
        <p:spPr>
          <a:xfrm>
            <a:off x="7117080" y="421640"/>
            <a:ext cx="669417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BackEnd 구성 -  CloudFront</a:t>
            </a:r>
            <a:endParaRPr lang="ko-KR" altLang="en-US" sz="2500">
              <a:solidFill>
                <a:srgbClr val="000000"/>
              </a:solidFill>
              <a:latin typeface="Noto Sans" charset="0"/>
              <a:ea typeface="Noto Sans" charset="0"/>
              <a:cs typeface="Noto Sans" charset="0"/>
            </a:endParaRPr>
          </a:p>
        </p:txBody>
      </p:sp>
      <p:sp>
        <p:nvSpPr>
          <p:cNvPr id="19" name="Rect 0"/>
          <p:cNvSpPr txBox="1">
            <a:spLocks/>
          </p:cNvSpPr>
          <p:nvPr/>
        </p:nvSpPr>
        <p:spPr>
          <a:xfrm>
            <a:off x="885825" y="1223010"/>
            <a:ext cx="14832330"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CloudFront의 장점과 단점 </a:t>
            </a:r>
            <a:endParaRPr lang="ko-KR" altLang="en-US" sz="3600">
              <a:solidFill>
                <a:srgbClr val="000000"/>
              </a:solidFill>
              <a:latin typeface="Noto Sans Bold" charset="0"/>
              <a:ea typeface="Noto Sans Bold" charset="0"/>
              <a:cs typeface="Noto Sans Bold" charset="0"/>
            </a:endParaRPr>
          </a:p>
        </p:txBody>
      </p:sp>
      <p:graphicFrame>
        <p:nvGraphicFramePr>
          <p:cNvPr id="43" name="표 227"/>
          <p:cNvGraphicFramePr>
            <a:graphicFrameLocks noGrp="1"/>
          </p:cNvGraphicFramePr>
          <p:nvPr/>
        </p:nvGraphicFramePr>
        <p:xfrm>
          <a:off x="1075055" y="2764790"/>
          <a:ext cx="7970520" cy="5397500"/>
        </p:xfrm>
        <a:graphic>
          <a:graphicData uri="http://schemas.openxmlformats.org/drawingml/2006/table">
            <a:tbl>
              <a:tblPr firstRow="1" bandRow="1">
                <a:tableStyleId>{0505E3EF-67EA-436B-97B2-0124C06EBD24}</a:tableStyleId>
              </a:tblPr>
              <a:tblGrid>
                <a:gridCol w="2682875">
                  <a:extLst>
                    <a:ext uri="{9D8B030D-6E8A-4147-A177-3AD203B41FA5}">
                      <a16:colId xmlns:a16="http://schemas.microsoft.com/office/drawing/2014/main" val="20000"/>
                    </a:ext>
                  </a:extLst>
                </a:gridCol>
                <a:gridCol w="5287645">
                  <a:extLst>
                    <a:ext uri="{9D8B030D-6E8A-4147-A177-3AD203B41FA5}">
                      <a16:colId xmlns:a16="http://schemas.microsoft.com/office/drawing/2014/main" val="20001"/>
                    </a:ext>
                  </a:extLst>
                </a:gridCol>
              </a:tblGrid>
              <a:tr h="495300">
                <a:tc>
                  <a:txBody>
                    <a:bodyPr/>
                    <a:lstStyle/>
                    <a:p>
                      <a:pPr marL="0" lvl="1" indent="0" algn="ctr" hangingPunct="1">
                        <a:buFontTx/>
                        <a:buNone/>
                      </a:pPr>
                      <a:r>
                        <a:rPr sz="1800" b="1" i="0" kern="1200">
                          <a:solidFill>
                            <a:schemeClr val="dk1"/>
                          </a:solidFill>
                          <a:latin typeface="맑은 고딕" charset="0"/>
                          <a:ea typeface="맑은 고딕" charset="0"/>
                        </a:rPr>
                        <a:t>장점</a:t>
                      </a:r>
                      <a:endParaRPr lang="ko-KR" altLang="en-US" sz="1800" b="1" i="0" kern="1200">
                        <a:solidFill>
                          <a:schemeClr val="dk1"/>
                        </a:solidFill>
                        <a:latin typeface="맑은 고딕" charset="0"/>
                        <a:ea typeface="맑은 고딕" charset="0"/>
                      </a:endParaRPr>
                    </a:p>
                  </a:txBody>
                  <a:tcPr marL="90170" marR="90170" marT="46990" marB="46990" anchor="ctr"/>
                </a:tc>
                <a:tc>
                  <a:txBody>
                    <a:bodyPr/>
                    <a:lstStyle/>
                    <a:p>
                      <a:pPr marL="0" lvl="1" indent="0" algn="ctr" hangingPunct="1">
                        <a:buFontTx/>
                        <a:buNone/>
                      </a:pPr>
                      <a:r>
                        <a:rPr sz="1800" b="1" i="0" kern="1200">
                          <a:solidFill>
                            <a:schemeClr val="dk1"/>
                          </a:solidFill>
                          <a:latin typeface="맑은 고딕" charset="0"/>
                          <a:ea typeface="맑은 고딕" charset="0"/>
                        </a:rPr>
                        <a:t>설명</a:t>
                      </a:r>
                      <a:endParaRPr lang="ko-KR" altLang="en-US" sz="1800" b="1" i="0" kern="1200">
                        <a:solidFill>
                          <a:schemeClr val="dk1"/>
                        </a:solidFill>
                        <a:latin typeface="맑은 고딕" charset="0"/>
                        <a:ea typeface="맑은 고딕" charset="0"/>
                      </a:endParaRPr>
                    </a:p>
                  </a:txBody>
                  <a:tcPr marL="90170" marR="90170" marT="46990" marB="46990" anchor="ctr"/>
                </a:tc>
                <a:extLst>
                  <a:ext uri="{0D108BD9-81ED-4DB2-BD59-A6C34878D82A}">
                    <a16:rowId xmlns:a16="http://schemas.microsoft.com/office/drawing/2014/main" val="10000"/>
                  </a:ext>
                </a:extLst>
              </a:tr>
              <a:tr h="980440">
                <a:tc>
                  <a:txBody>
                    <a:bodyPr/>
                    <a:lstStyle/>
                    <a:p>
                      <a:pPr marL="0" lvl="1" indent="0" algn="ctr" hangingPunct="1">
                        <a:buFontTx/>
                        <a:buNone/>
                      </a:pPr>
                      <a:r>
                        <a:rPr b="1" i="0" kern="1200">
                          <a:solidFill>
                            <a:schemeClr val="dk1"/>
                          </a:solidFill>
                        </a:rPr>
                        <a:t>전역 콘텐츠 배포</a:t>
                      </a:r>
                      <a:endParaRPr lang="ko-KR" altLang="en-US" b="1" i="0" kern="1200">
                        <a:solidFill>
                          <a:schemeClr val="dk1"/>
                        </a:solidFill>
                      </a:endParaRPr>
                    </a:p>
                  </a:txBody>
                  <a:tcPr marL="90170" marR="90170" marT="46990" marB="46990" anchor="ctr">
                    <a:solidFill>
                      <a:schemeClr val="bg1"/>
                    </a:solidFill>
                  </a:tcPr>
                </a:tc>
                <a:tc>
                  <a:txBody>
                    <a:bodyPr/>
                    <a:lstStyle/>
                    <a:p>
                      <a:pPr marL="0" lvl="1" indent="0" algn="ctr" hangingPunct="1">
                        <a:buFontTx/>
                        <a:buNone/>
                      </a:pPr>
                      <a:r>
                        <a:rPr b="0" i="0" kern="1200">
                          <a:solidFill>
                            <a:schemeClr val="dk1"/>
                          </a:solidFill>
                        </a:rPr>
                        <a:t>전 세계에 분포된 엣지 로케이션을 통해 짧은 지연 시간으로 콘텐츠 제공.</a:t>
                      </a:r>
                      <a:endParaRPr lang="ko-KR" altLang="en-US" b="0" i="0" kern="1200">
                        <a:solidFill>
                          <a:schemeClr val="dk1"/>
                        </a:solidFill>
                      </a:endParaRPr>
                    </a:p>
                  </a:txBody>
                  <a:tcPr marL="90170" marR="90170" marT="46990" marB="46990" anchor="ctr">
                    <a:solidFill>
                      <a:schemeClr val="bg1"/>
                    </a:solidFill>
                  </a:tcPr>
                </a:tc>
                <a:extLst>
                  <a:ext uri="{0D108BD9-81ED-4DB2-BD59-A6C34878D82A}">
                    <a16:rowId xmlns:a16="http://schemas.microsoft.com/office/drawing/2014/main" val="10001"/>
                  </a:ext>
                </a:extLst>
              </a:tr>
              <a:tr h="980440">
                <a:tc>
                  <a:txBody>
                    <a:bodyPr/>
                    <a:lstStyle/>
                    <a:p>
                      <a:pPr marL="0" lvl="1" indent="0" algn="ctr" hangingPunct="1">
                        <a:buFontTx/>
                        <a:buNone/>
                      </a:pPr>
                      <a:r>
                        <a:rPr b="1" i="0" kern="1200">
                          <a:solidFill>
                            <a:schemeClr val="dk1"/>
                          </a:solidFill>
                        </a:rPr>
                        <a:t>높은 가용성 및 신뢰성</a:t>
                      </a:r>
                      <a:endParaRPr lang="ko-KR" altLang="en-US" b="1" i="0" kern="1200">
                        <a:solidFill>
                          <a:schemeClr val="dk1"/>
                        </a:solidFill>
                      </a:endParaRPr>
                    </a:p>
                  </a:txBody>
                  <a:tcPr marL="90170" marR="90170" marT="46990" marB="46990" anchor="ctr">
                    <a:solidFill>
                      <a:schemeClr val="bg1"/>
                    </a:solidFill>
                  </a:tcPr>
                </a:tc>
                <a:tc>
                  <a:txBody>
                    <a:bodyPr/>
                    <a:lstStyle/>
                    <a:p>
                      <a:pPr marL="0" lvl="1" indent="0" algn="ctr" hangingPunct="1">
                        <a:buFontTx/>
                        <a:buNone/>
                      </a:pPr>
                      <a:r>
                        <a:rPr b="0" i="0" kern="1200">
                          <a:solidFill>
                            <a:schemeClr val="dk1"/>
                          </a:solidFill>
                        </a:rPr>
                        <a:t>여러 엣지 로케이션에서 트래픽을 분산 처리하여 안정적인 서비스 제공.</a:t>
                      </a:r>
                      <a:endParaRPr lang="ko-KR" altLang="en-US" b="0" i="0" kern="1200">
                        <a:solidFill>
                          <a:schemeClr val="dk1"/>
                        </a:solidFill>
                      </a:endParaRPr>
                    </a:p>
                  </a:txBody>
                  <a:tcPr marL="90170" marR="90170" marT="46990" marB="46990" anchor="ctr">
                    <a:solidFill>
                      <a:schemeClr val="bg1"/>
                    </a:solidFill>
                  </a:tcPr>
                </a:tc>
                <a:extLst>
                  <a:ext uri="{0D108BD9-81ED-4DB2-BD59-A6C34878D82A}">
                    <a16:rowId xmlns:a16="http://schemas.microsoft.com/office/drawing/2014/main" val="10002"/>
                  </a:ext>
                </a:extLst>
              </a:tr>
              <a:tr h="980440">
                <a:tc>
                  <a:txBody>
                    <a:bodyPr/>
                    <a:lstStyle/>
                    <a:p>
                      <a:pPr marL="0" lvl="1" indent="0" algn="ctr" hangingPunct="1">
                        <a:buFontTx/>
                        <a:buNone/>
                      </a:pPr>
                      <a:r>
                        <a:rPr b="1" i="0" kern="1200">
                          <a:solidFill>
                            <a:schemeClr val="dk1"/>
                          </a:solidFill>
                        </a:rPr>
                        <a:t>보안 기능 강화</a:t>
                      </a:r>
                      <a:endParaRPr lang="ko-KR" altLang="en-US" b="1" i="0" kern="1200">
                        <a:solidFill>
                          <a:schemeClr val="dk1"/>
                        </a:solidFill>
                      </a:endParaRPr>
                    </a:p>
                  </a:txBody>
                  <a:tcPr marL="90170" marR="90170" marT="46990" marB="46990" anchor="ctr">
                    <a:solidFill>
                      <a:schemeClr val="bg1"/>
                    </a:solidFill>
                  </a:tcPr>
                </a:tc>
                <a:tc>
                  <a:txBody>
                    <a:bodyPr/>
                    <a:lstStyle/>
                    <a:p>
                      <a:pPr marL="0" lvl="1" indent="0" algn="ctr" hangingPunct="1">
                        <a:buFontTx/>
                        <a:buNone/>
                      </a:pPr>
                      <a:r>
                        <a:rPr b="0" i="0" kern="1200">
                          <a:solidFill>
                            <a:schemeClr val="dk1"/>
                          </a:solidFill>
                        </a:rPr>
                        <a:t>웹 애플리케이션 방화벽과 SSL/TLS 암호화를 통한 보안 강화.</a:t>
                      </a:r>
                      <a:endParaRPr lang="ko-KR" altLang="en-US" b="0" i="0" kern="1200">
                        <a:solidFill>
                          <a:schemeClr val="dk1"/>
                        </a:solidFill>
                      </a:endParaRPr>
                    </a:p>
                  </a:txBody>
                  <a:tcPr marL="90170" marR="90170" marT="46990" marB="46990" anchor="ctr">
                    <a:solidFill>
                      <a:schemeClr val="bg1"/>
                    </a:solidFill>
                  </a:tcPr>
                </a:tc>
                <a:extLst>
                  <a:ext uri="{0D108BD9-81ED-4DB2-BD59-A6C34878D82A}">
                    <a16:rowId xmlns:a16="http://schemas.microsoft.com/office/drawing/2014/main" val="10003"/>
                  </a:ext>
                </a:extLst>
              </a:tr>
              <a:tr h="980440">
                <a:tc>
                  <a:txBody>
                    <a:bodyPr/>
                    <a:lstStyle/>
                    <a:p>
                      <a:pPr marL="0" lvl="1" indent="0" algn="ctr" hangingPunct="1">
                        <a:buFontTx/>
                        <a:buNone/>
                      </a:pPr>
                      <a:r>
                        <a:rPr b="1" i="0" kern="1200">
                          <a:solidFill>
                            <a:schemeClr val="dk1"/>
                          </a:solidFill>
                        </a:rPr>
                        <a:t>확장성</a:t>
                      </a:r>
                      <a:endParaRPr lang="ko-KR" altLang="en-US" b="1" i="0" kern="1200">
                        <a:solidFill>
                          <a:schemeClr val="dk1"/>
                        </a:solidFill>
                      </a:endParaRPr>
                    </a:p>
                  </a:txBody>
                  <a:tcPr marL="90170" marR="90170" marT="46990" marB="46990" anchor="ctr">
                    <a:solidFill>
                      <a:schemeClr val="bg1"/>
                    </a:solidFill>
                  </a:tcPr>
                </a:tc>
                <a:tc>
                  <a:txBody>
                    <a:bodyPr/>
                    <a:lstStyle/>
                    <a:p>
                      <a:pPr marL="0" lvl="1" indent="0" algn="ctr" hangingPunct="1">
                        <a:buFontTx/>
                        <a:buNone/>
                      </a:pPr>
                      <a:r>
                        <a:rPr b="0" i="0" kern="1200">
                          <a:solidFill>
                            <a:schemeClr val="dk1"/>
                          </a:solidFill>
                        </a:rPr>
                        <a:t>사용량에 따른 자동 확장으로 높은 트래픽 처리 가능.</a:t>
                      </a:r>
                      <a:endParaRPr lang="ko-KR" altLang="en-US" b="0" i="0" kern="1200">
                        <a:solidFill>
                          <a:schemeClr val="dk1"/>
                        </a:solidFill>
                      </a:endParaRPr>
                    </a:p>
                  </a:txBody>
                  <a:tcPr marL="90170" marR="90170" marT="46990" marB="46990" anchor="ctr">
                    <a:solidFill>
                      <a:schemeClr val="bg1"/>
                    </a:solidFill>
                  </a:tcPr>
                </a:tc>
                <a:extLst>
                  <a:ext uri="{0D108BD9-81ED-4DB2-BD59-A6C34878D82A}">
                    <a16:rowId xmlns:a16="http://schemas.microsoft.com/office/drawing/2014/main" val="10004"/>
                  </a:ext>
                </a:extLst>
              </a:tr>
              <a:tr h="980440">
                <a:tc>
                  <a:txBody>
                    <a:bodyPr/>
                    <a:lstStyle/>
                    <a:p>
                      <a:pPr marL="0" lvl="1" indent="0" algn="ctr" hangingPunct="1">
                        <a:buFontTx/>
                        <a:buNone/>
                      </a:pPr>
                      <a:r>
                        <a:rPr b="1" i="0" kern="1200">
                          <a:solidFill>
                            <a:schemeClr val="dk1"/>
                          </a:solidFill>
                        </a:rPr>
                        <a:t>원본 서버 보호</a:t>
                      </a:r>
                      <a:endParaRPr lang="ko-KR" altLang="en-US" b="1" i="0" kern="1200">
                        <a:solidFill>
                          <a:schemeClr val="dk1"/>
                        </a:solidFill>
                      </a:endParaRPr>
                    </a:p>
                  </a:txBody>
                  <a:tcPr marL="90170" marR="90170" marT="46990" marB="46990" anchor="ctr">
                    <a:solidFill>
                      <a:schemeClr val="bg1"/>
                    </a:solidFill>
                  </a:tcPr>
                </a:tc>
                <a:tc>
                  <a:txBody>
                    <a:bodyPr/>
                    <a:lstStyle/>
                    <a:p>
                      <a:pPr marL="0" lvl="1" indent="0" algn="ctr" hangingPunct="1">
                        <a:buFontTx/>
                        <a:buNone/>
                      </a:pPr>
                      <a:r>
                        <a:rPr b="0" i="0" kern="1200">
                          <a:solidFill>
                            <a:schemeClr val="dk1"/>
                          </a:solidFill>
                        </a:rPr>
                        <a:t>콘텐츠 캐싱을 통해 원본 서버의 부하 감소 및 응답 속도 향상.</a:t>
                      </a:r>
                      <a:endParaRPr lang="ko-KR" altLang="en-US" b="0" i="0" kern="1200">
                        <a:solidFill>
                          <a:schemeClr val="dk1"/>
                        </a:solidFill>
                      </a:endParaRPr>
                    </a:p>
                  </a:txBody>
                  <a:tcPr marL="90170" marR="90170" marT="46990" marB="46990" anchor="ctr">
                    <a:solidFill>
                      <a:schemeClr val="bg1"/>
                    </a:solidFill>
                  </a:tcPr>
                </a:tc>
                <a:extLst>
                  <a:ext uri="{0D108BD9-81ED-4DB2-BD59-A6C34878D82A}">
                    <a16:rowId xmlns:a16="http://schemas.microsoft.com/office/drawing/2014/main" val="10005"/>
                  </a:ext>
                </a:extLst>
              </a:tr>
            </a:tbl>
          </a:graphicData>
        </a:graphic>
      </p:graphicFrame>
      <p:graphicFrame>
        <p:nvGraphicFramePr>
          <p:cNvPr id="44" name="표 228"/>
          <p:cNvGraphicFramePr>
            <a:graphicFrameLocks noGrp="1"/>
          </p:cNvGraphicFramePr>
          <p:nvPr/>
        </p:nvGraphicFramePr>
        <p:xfrm>
          <a:off x="9494520" y="2755900"/>
          <a:ext cx="7917180" cy="5340985"/>
        </p:xfrm>
        <a:graphic>
          <a:graphicData uri="http://schemas.openxmlformats.org/drawingml/2006/table">
            <a:tbl>
              <a:tblPr firstRow="1" bandRow="1">
                <a:tableStyleId>{0505E3EF-67EA-436B-97B2-0124C06EBD24}</a:tableStyleId>
              </a:tblPr>
              <a:tblGrid>
                <a:gridCol w="2463800">
                  <a:extLst>
                    <a:ext uri="{9D8B030D-6E8A-4147-A177-3AD203B41FA5}">
                      <a16:colId xmlns:a16="http://schemas.microsoft.com/office/drawing/2014/main" val="20000"/>
                    </a:ext>
                  </a:extLst>
                </a:gridCol>
                <a:gridCol w="5453380">
                  <a:extLst>
                    <a:ext uri="{9D8B030D-6E8A-4147-A177-3AD203B41FA5}">
                      <a16:colId xmlns:a16="http://schemas.microsoft.com/office/drawing/2014/main" val="20001"/>
                    </a:ext>
                  </a:extLst>
                </a:gridCol>
              </a:tblGrid>
              <a:tr h="489585">
                <a:tc>
                  <a:txBody>
                    <a:bodyPr/>
                    <a:lstStyle/>
                    <a:p>
                      <a:pPr marL="0" lvl="1" indent="0" algn="ctr" hangingPunct="1">
                        <a:buFontTx/>
                        <a:buNone/>
                      </a:pPr>
                      <a:r>
                        <a:rPr lang="ko-KR" sz="1800" b="1" i="0" kern="1200">
                          <a:solidFill>
                            <a:schemeClr val="dk1"/>
                          </a:solidFill>
                          <a:latin typeface="맑은 고딕" charset="0"/>
                          <a:ea typeface="맑은 고딕" charset="0"/>
                        </a:rPr>
                        <a:t>단점</a:t>
                      </a:r>
                      <a:endParaRPr lang="ko-KR" altLang="en-US" sz="1800" b="1" i="0" kern="1200">
                        <a:solidFill>
                          <a:schemeClr val="dk1"/>
                        </a:solidFill>
                        <a:latin typeface="맑은 고딕" charset="0"/>
                        <a:ea typeface="맑은 고딕" charset="0"/>
                      </a:endParaRPr>
                    </a:p>
                  </a:txBody>
                  <a:tcPr marL="90170" marR="90170" marT="46990" marB="46990" anchor="ctr"/>
                </a:tc>
                <a:tc>
                  <a:txBody>
                    <a:bodyPr/>
                    <a:lstStyle/>
                    <a:p>
                      <a:pPr marL="0" lvl="1" indent="0" algn="ctr" hangingPunct="1">
                        <a:buFontTx/>
                        <a:buNone/>
                      </a:pPr>
                      <a:r>
                        <a:rPr sz="1800" b="1" i="0" kern="1200">
                          <a:solidFill>
                            <a:schemeClr val="dk1"/>
                          </a:solidFill>
                          <a:latin typeface="맑은 고딕" charset="0"/>
                          <a:ea typeface="맑은 고딕" charset="0"/>
                        </a:rPr>
                        <a:t>설명</a:t>
                      </a:r>
                      <a:endParaRPr lang="ko-KR" altLang="en-US" sz="1800" b="1" i="0" kern="1200">
                        <a:solidFill>
                          <a:schemeClr val="dk1"/>
                        </a:solidFill>
                        <a:latin typeface="맑은 고딕" charset="0"/>
                        <a:ea typeface="맑은 고딕" charset="0"/>
                      </a:endParaRPr>
                    </a:p>
                  </a:txBody>
                  <a:tcPr marL="90170" marR="90170" marT="46990" marB="46990" anchor="ctr"/>
                </a:tc>
                <a:extLst>
                  <a:ext uri="{0D108BD9-81ED-4DB2-BD59-A6C34878D82A}">
                    <a16:rowId xmlns:a16="http://schemas.microsoft.com/office/drawing/2014/main" val="10000"/>
                  </a:ext>
                </a:extLst>
              </a:tr>
              <a:tr h="970280">
                <a:tc>
                  <a:txBody>
                    <a:bodyPr/>
                    <a:lstStyle/>
                    <a:p>
                      <a:pPr marL="0" lvl="1" indent="0" algn="ctr">
                        <a:buFontTx/>
                        <a:buNone/>
                      </a:pPr>
                      <a:r>
                        <a:rPr b="1" i="0" kern="1200">
                          <a:solidFill>
                            <a:schemeClr val="dk1"/>
                          </a:solidFill>
                        </a:rPr>
                        <a:t>비용</a:t>
                      </a:r>
                      <a:endParaRPr lang="ko-KR" altLang="en-US" b="1" i="0" kern="1200">
                        <a:solidFill>
                          <a:schemeClr val="dk1"/>
                        </a:solidFill>
                      </a:endParaRPr>
                    </a:p>
                  </a:txBody>
                  <a:tcPr marL="90170" marR="90170" marT="46990" marB="46990" anchor="ctr">
                    <a:solidFill>
                      <a:schemeClr val="bg1"/>
                    </a:solidFill>
                  </a:tcPr>
                </a:tc>
                <a:tc>
                  <a:txBody>
                    <a:bodyPr/>
                    <a:lstStyle/>
                    <a:p>
                      <a:pPr marL="0" lvl="1" indent="0" algn="ctr" hangingPunct="1">
                        <a:buFontTx/>
                        <a:buNone/>
                      </a:pPr>
                      <a:r>
                        <a:rPr b="0" i="0" kern="1200">
                          <a:solidFill>
                            <a:schemeClr val="dk1"/>
                          </a:solidFill>
                        </a:rPr>
                        <a:t>높은 트래픽 시 비용 증가 가능성.</a:t>
                      </a:r>
                      <a:endParaRPr lang="ko-KR" altLang="en-US" b="0" i="0" kern="1200">
                        <a:solidFill>
                          <a:schemeClr val="dk1"/>
                        </a:solidFill>
                      </a:endParaRPr>
                    </a:p>
                  </a:txBody>
                  <a:tcPr marL="90170" marR="90170" marT="46990" marB="46990" anchor="ctr">
                    <a:solidFill>
                      <a:schemeClr val="bg1"/>
                    </a:solidFill>
                  </a:tcPr>
                </a:tc>
                <a:extLst>
                  <a:ext uri="{0D108BD9-81ED-4DB2-BD59-A6C34878D82A}">
                    <a16:rowId xmlns:a16="http://schemas.microsoft.com/office/drawing/2014/main" val="10001"/>
                  </a:ext>
                </a:extLst>
              </a:tr>
              <a:tr h="970280">
                <a:tc>
                  <a:txBody>
                    <a:bodyPr/>
                    <a:lstStyle/>
                    <a:p>
                      <a:pPr marL="0" lvl="1" indent="0" algn="ctr" hangingPunct="1">
                        <a:buFontTx/>
                        <a:buNone/>
                      </a:pPr>
                      <a:r>
                        <a:rPr b="1" i="0" kern="1200">
                          <a:solidFill>
                            <a:schemeClr val="dk1"/>
                          </a:solidFill>
                        </a:rPr>
                        <a:t>복잡한 설정</a:t>
                      </a:r>
                      <a:endParaRPr lang="ko-KR" altLang="en-US" b="1" i="0" kern="1200">
                        <a:solidFill>
                          <a:schemeClr val="dk1"/>
                        </a:solidFill>
                      </a:endParaRPr>
                    </a:p>
                  </a:txBody>
                  <a:tcPr marL="90170" marR="90170" marT="46990" marB="46990" anchor="ctr">
                    <a:solidFill>
                      <a:schemeClr val="bg1"/>
                    </a:solidFill>
                  </a:tcPr>
                </a:tc>
                <a:tc>
                  <a:txBody>
                    <a:bodyPr/>
                    <a:lstStyle/>
                    <a:p>
                      <a:pPr marL="0" lvl="1" indent="0" algn="ctr" hangingPunct="1">
                        <a:buFontTx/>
                        <a:buNone/>
                      </a:pPr>
                      <a:r>
                        <a:rPr b="0" i="0" kern="1200">
                          <a:solidFill>
                            <a:schemeClr val="dk1"/>
                          </a:solidFill>
                        </a:rPr>
                        <a:t>설정 및 관리의 복잡성.</a:t>
                      </a:r>
                      <a:endParaRPr lang="ko-KR" altLang="en-US" b="0" i="0" kern="1200">
                        <a:solidFill>
                          <a:schemeClr val="dk1"/>
                        </a:solidFill>
                      </a:endParaRPr>
                    </a:p>
                  </a:txBody>
                  <a:tcPr marL="90170" marR="90170" marT="46990" marB="46990" anchor="ctr">
                    <a:solidFill>
                      <a:schemeClr val="bg1"/>
                    </a:solidFill>
                  </a:tcPr>
                </a:tc>
                <a:extLst>
                  <a:ext uri="{0D108BD9-81ED-4DB2-BD59-A6C34878D82A}">
                    <a16:rowId xmlns:a16="http://schemas.microsoft.com/office/drawing/2014/main" val="10002"/>
                  </a:ext>
                </a:extLst>
              </a:tr>
              <a:tr h="970280">
                <a:tc>
                  <a:txBody>
                    <a:bodyPr/>
                    <a:lstStyle/>
                    <a:p>
                      <a:pPr marL="0" lvl="1" indent="0" algn="ctr" hangingPunct="1">
                        <a:buFontTx/>
                        <a:buNone/>
                      </a:pPr>
                      <a:r>
                        <a:rPr b="1" i="0" kern="1200">
                          <a:solidFill>
                            <a:schemeClr val="dk1"/>
                          </a:solidFill>
                        </a:rPr>
                        <a:t>캐시 무효화 비용</a:t>
                      </a:r>
                      <a:endParaRPr lang="ko-KR" altLang="en-US" b="1" i="0" kern="1200">
                        <a:solidFill>
                          <a:schemeClr val="dk1"/>
                        </a:solidFill>
                      </a:endParaRPr>
                    </a:p>
                  </a:txBody>
                  <a:tcPr marL="90170" marR="90170" marT="46990" marB="46990" anchor="ctr">
                    <a:solidFill>
                      <a:schemeClr val="bg1"/>
                    </a:solidFill>
                  </a:tcPr>
                </a:tc>
                <a:tc>
                  <a:txBody>
                    <a:bodyPr/>
                    <a:lstStyle/>
                    <a:p>
                      <a:pPr marL="0" lvl="1" indent="0" algn="ctr" hangingPunct="1">
                        <a:buFontTx/>
                        <a:buNone/>
                      </a:pPr>
                      <a:r>
                        <a:rPr b="0" i="0" kern="1200">
                          <a:solidFill>
                            <a:schemeClr val="dk1"/>
                          </a:solidFill>
                        </a:rPr>
                        <a:t>캐시 무효화 시 추가 비용 발생 가능성.</a:t>
                      </a:r>
                      <a:endParaRPr lang="ko-KR" altLang="en-US" b="0" i="0" kern="1200">
                        <a:solidFill>
                          <a:schemeClr val="dk1"/>
                        </a:solidFill>
                      </a:endParaRPr>
                    </a:p>
                  </a:txBody>
                  <a:tcPr marL="90170" marR="90170" marT="46990" marB="46990" anchor="ctr">
                    <a:solidFill>
                      <a:schemeClr val="bg1"/>
                    </a:solidFill>
                  </a:tcPr>
                </a:tc>
                <a:extLst>
                  <a:ext uri="{0D108BD9-81ED-4DB2-BD59-A6C34878D82A}">
                    <a16:rowId xmlns:a16="http://schemas.microsoft.com/office/drawing/2014/main" val="10003"/>
                  </a:ext>
                </a:extLst>
              </a:tr>
              <a:tr h="970280">
                <a:tc>
                  <a:txBody>
                    <a:bodyPr/>
                    <a:lstStyle/>
                    <a:p>
                      <a:pPr marL="0" lvl="1" indent="0" algn="ctr" hangingPunct="1">
                        <a:buFontTx/>
                        <a:buNone/>
                      </a:pPr>
                      <a:r>
                        <a:rPr b="1" i="0" kern="1200">
                          <a:solidFill>
                            <a:schemeClr val="dk1"/>
                          </a:solidFill>
                        </a:rPr>
                        <a:t>지연 시간 증가 가능성</a:t>
                      </a:r>
                      <a:endParaRPr lang="ko-KR" altLang="en-US" b="1" i="0" kern="1200">
                        <a:solidFill>
                          <a:schemeClr val="dk1"/>
                        </a:solidFill>
                      </a:endParaRPr>
                    </a:p>
                  </a:txBody>
                  <a:tcPr marL="90170" marR="90170" marT="46990" marB="46990" anchor="ctr">
                    <a:solidFill>
                      <a:schemeClr val="bg1"/>
                    </a:solidFill>
                  </a:tcPr>
                </a:tc>
                <a:tc>
                  <a:txBody>
                    <a:bodyPr/>
                    <a:lstStyle/>
                    <a:p>
                      <a:pPr marL="0" lvl="1" indent="0" algn="ctr" hangingPunct="1">
                        <a:buFontTx/>
                        <a:buNone/>
                      </a:pPr>
                      <a:r>
                        <a:rPr b="0" i="0" kern="1200">
                          <a:solidFill>
                            <a:schemeClr val="dk1"/>
                          </a:solidFill>
                        </a:rPr>
                        <a:t>사용량에 따른 자동 확장으로 높은 트래픽 처리 가능.</a:t>
                      </a:r>
                      <a:endParaRPr lang="ko-KR" altLang="en-US" b="0" i="0" kern="1200">
                        <a:solidFill>
                          <a:schemeClr val="dk1"/>
                        </a:solidFill>
                      </a:endParaRPr>
                    </a:p>
                  </a:txBody>
                  <a:tcPr marL="90170" marR="90170" marT="46990" marB="46990" anchor="ctr">
                    <a:solidFill>
                      <a:schemeClr val="bg1"/>
                    </a:solidFill>
                  </a:tcPr>
                </a:tc>
                <a:extLst>
                  <a:ext uri="{0D108BD9-81ED-4DB2-BD59-A6C34878D82A}">
                    <a16:rowId xmlns:a16="http://schemas.microsoft.com/office/drawing/2014/main" val="10004"/>
                  </a:ext>
                </a:extLst>
              </a:tr>
              <a:tr h="970280">
                <a:tc>
                  <a:txBody>
                    <a:bodyPr/>
                    <a:lstStyle/>
                    <a:p>
                      <a:pPr marL="0" lvl="1" indent="0" algn="ctr" hangingPunct="1">
                        <a:buFontTx/>
                        <a:buNone/>
                      </a:pPr>
                      <a:r>
                        <a:rPr b="1" i="0" kern="1200">
                          <a:solidFill>
                            <a:schemeClr val="dk1"/>
                          </a:solidFill>
                        </a:rPr>
                        <a:t>-</a:t>
                      </a:r>
                      <a:endParaRPr lang="ko-KR" altLang="en-US" b="1" i="0" kern="1200">
                        <a:solidFill>
                          <a:schemeClr val="dk1"/>
                        </a:solidFill>
                      </a:endParaRPr>
                    </a:p>
                  </a:txBody>
                  <a:tcPr marL="90170" marR="90170" marT="46990" marB="46990" anchor="ctr">
                    <a:solidFill>
                      <a:schemeClr val="bg1"/>
                    </a:solidFill>
                  </a:tcPr>
                </a:tc>
                <a:tc>
                  <a:txBody>
                    <a:bodyPr/>
                    <a:lstStyle/>
                    <a:p>
                      <a:pPr marL="0" lvl="1" indent="0" algn="ctr" hangingPunct="1">
                        <a:buFontTx/>
                        <a:buNone/>
                      </a:pPr>
                      <a:r>
                        <a:rPr b="0" i="0" kern="1200">
                          <a:solidFill>
                            <a:schemeClr val="dk1"/>
                          </a:solidFill>
                        </a:rPr>
                        <a:t>-</a:t>
                      </a:r>
                      <a:endParaRPr lang="ko-KR" altLang="en-US" b="0" i="0" kern="1200">
                        <a:solidFill>
                          <a:schemeClr val="dk1"/>
                        </a:solidFill>
                      </a:endParaRPr>
                    </a:p>
                  </a:txBody>
                  <a:tcPr marL="90170" marR="90170" marT="46990" marB="46990" anchor="ctr">
                    <a:solidFill>
                      <a:schemeClr val="bg1"/>
                    </a:solidFill>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6677025" cy="573405"/>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2</a:t>
            </a:r>
            <a:r>
              <a:rPr lang="en-US" sz="4500">
                <a:solidFill>
                  <a:srgbClr val="000000"/>
                </a:solidFill>
                <a:latin typeface="Noto Sans Bold" charset="0"/>
                <a:ea typeface="Noto Sans Bold" charset="0"/>
                <a:cs typeface="Noto Sans Bold" charset="0"/>
              </a:rPr>
              <a:t>. </a:t>
            </a:r>
            <a:r>
              <a:rPr lang="ko-KR" sz="3755">
                <a:solidFill>
                  <a:srgbClr val="292929"/>
                </a:solidFill>
                <a:latin typeface="Noto Sans Bold" charset="0"/>
                <a:ea typeface="Noto Sans Bold" charset="0"/>
                <a:cs typeface="Noto Sans Bold" charset="0"/>
              </a:rPr>
              <a:t>FrontEnd, BackEnd 구성</a:t>
            </a:r>
            <a:endParaRPr lang="ko-KR" altLang="en-US" sz="3755">
              <a:solidFill>
                <a:srgbClr val="292929"/>
              </a:solidFill>
              <a:latin typeface="Noto Sans Bold" charset="0"/>
              <a:ea typeface="Noto Sans Bold" charset="0"/>
              <a:cs typeface="Noto Sans Bold" charset="0"/>
            </a:endParaRPr>
          </a:p>
        </p:txBody>
      </p:sp>
      <p:sp>
        <p:nvSpPr>
          <p:cNvPr id="18" name="Rect 0"/>
          <p:cNvSpPr txBox="1">
            <a:spLocks/>
          </p:cNvSpPr>
          <p:nvPr/>
        </p:nvSpPr>
        <p:spPr>
          <a:xfrm>
            <a:off x="7117080" y="421640"/>
            <a:ext cx="6694805" cy="319405"/>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BackEnd 구성 -  CloudFront</a:t>
            </a:r>
            <a:endParaRPr lang="ko-KR" altLang="en-US" sz="2500">
              <a:solidFill>
                <a:srgbClr val="000000"/>
              </a:solidFill>
              <a:latin typeface="Noto Sans" charset="0"/>
              <a:ea typeface="Noto Sans" charset="0"/>
              <a:cs typeface="Noto Sans" charset="0"/>
            </a:endParaRPr>
          </a:p>
        </p:txBody>
      </p:sp>
      <p:sp>
        <p:nvSpPr>
          <p:cNvPr id="19" name="Rect 0"/>
          <p:cNvSpPr txBox="1">
            <a:spLocks/>
          </p:cNvSpPr>
          <p:nvPr/>
        </p:nvSpPr>
        <p:spPr>
          <a:xfrm>
            <a:off x="885825" y="1210945"/>
            <a:ext cx="14833600" cy="63881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CloudFront 구성 </a:t>
            </a:r>
            <a:endParaRPr lang="ko-KR" altLang="en-US" sz="3600">
              <a:solidFill>
                <a:srgbClr val="000000"/>
              </a:solidFill>
              <a:latin typeface="Noto Sans Bold" charset="0"/>
              <a:ea typeface="Noto Sans Bold" charset="0"/>
              <a:cs typeface="Noto Sans Bold" charset="0"/>
            </a:endParaRPr>
          </a:p>
        </p:txBody>
      </p:sp>
      <p:sp>
        <p:nvSpPr>
          <p:cNvPr id="24" name="Rect 0"/>
          <p:cNvSpPr txBox="1">
            <a:spLocks/>
          </p:cNvSpPr>
          <p:nvPr/>
        </p:nvSpPr>
        <p:spPr>
          <a:xfrm>
            <a:off x="778510" y="8264525"/>
            <a:ext cx="16723995" cy="578485"/>
          </a:xfrm>
          <a:prstGeom prst="rect">
            <a:avLst/>
          </a:prstGeom>
        </p:spPr>
        <p:txBody>
          <a:bodyPr vert="horz" wrap="square" lIns="0" tIns="0" rIns="0" bIns="0" numCol="1" rtlCol="1" anchor="t">
            <a:spAutoFit/>
          </a:bodyPr>
          <a:lstStyle/>
          <a:p>
            <a:pPr marL="0" indent="0" algn="just" latinLnBrk="0">
              <a:lnSpc>
                <a:spcPct val="150000"/>
              </a:lnSpc>
              <a:buFontTx/>
              <a:buNone/>
            </a:pPr>
            <a:endParaRPr lang="ko-KR" altLang="en-US" sz="2500">
              <a:solidFill>
                <a:srgbClr val="000000"/>
              </a:solidFill>
              <a:latin typeface="Noto Sans" charset="0"/>
              <a:ea typeface="Noto Sans" charset="0"/>
              <a:cs typeface="Noto Sans" charset="0"/>
            </a:endParaRPr>
          </a:p>
        </p:txBody>
      </p:sp>
      <p:sp>
        <p:nvSpPr>
          <p:cNvPr id="25" name="도형 172"/>
          <p:cNvSpPr>
            <a:spLocks/>
          </p:cNvSpPr>
          <p:nvPr/>
        </p:nvSpPr>
        <p:spPr>
          <a:xfrm rot="0">
            <a:off x="2033270" y="2321560"/>
            <a:ext cx="2934335" cy="391795"/>
          </a:xfrm>
          <a:prstGeom prst="roundRect">
            <a:avLst>
              <a:gd name="adj" fmla="val 16667"/>
            </a:avLst>
          </a:prstGeom>
          <a:noFill/>
          <a:ln w="28575" cap="flat" cmpd="sng">
            <a:solidFill>
              <a:schemeClr val="accent6">
                <a:alpha val="100000"/>
              </a:schemeClr>
            </a:solidFill>
            <a:prstDash val="solid"/>
            <a:miter lim="800000"/>
          </a:ln>
        </p:spPr>
        <p:txBody>
          <a:bodyPr wrap="square" lIns="91440" tIns="45720" rIns="91440" bIns="45720" vert="horz" anchor="ctr">
            <a:noAutofit/>
          </a:bodyPr>
          <a:lstStyle/>
          <a:p>
            <a:pPr marL="0" indent="0" rtl="0" algn="ctr" latinLnBrk="0">
              <a:buFontTx/>
              <a:buNone/>
            </a:pPr>
            <a:r>
              <a:rPr sz="1800" cap="none" i="0" b="0" strike="noStrike">
                <a:solidFill>
                  <a:schemeClr val="dk1"/>
                </a:solidFill>
                <a:latin typeface="Calibri" charset="0"/>
                <a:ea typeface="Calibri" charset="0"/>
              </a:rPr>
              <a:t>S3</a:t>
            </a:r>
            <a:endParaRPr lang="ko-KR" altLang="en-US" sz="1800" cap="none" i="0" b="0" strike="noStrike">
              <a:solidFill>
                <a:schemeClr val="dk1"/>
              </a:solidFill>
              <a:latin typeface="Calibri" charset="0"/>
              <a:ea typeface="Calibri" charset="0"/>
            </a:endParaRPr>
          </a:p>
        </p:txBody>
      </p:sp>
      <p:sp>
        <p:nvSpPr>
          <p:cNvPr id="26" name="도형 173"/>
          <p:cNvSpPr>
            <a:spLocks/>
          </p:cNvSpPr>
          <p:nvPr/>
        </p:nvSpPr>
        <p:spPr>
          <a:xfrm>
            <a:off x="1373505" y="2983865"/>
            <a:ext cx="3594735" cy="4991100"/>
          </a:xfrm>
          <a:prstGeom prst="roundRect">
            <a:avLst>
              <a:gd name="adj" fmla="val 16667"/>
            </a:avLst>
          </a:prstGeom>
          <a:noFill/>
          <a:ln w="28575" cap="flat" cmpd="sng">
            <a:solidFill>
              <a:srgbClr val="747070">
                <a:alpha val="100000"/>
              </a:srgbClr>
            </a:solidFill>
            <a:prstDash val="solid"/>
            <a:miter lim="800000"/>
          </a:ln>
        </p:spPr>
        <p:txBody>
          <a:bodyPr wrap="square" lIns="91440" tIns="45720" rIns="91440" bIns="45720" numCol="1" vert="horz" anchor="ctr">
            <a:noAutofit/>
          </a:bodyPr>
          <a:lstStyle/>
          <a:p>
            <a:pPr marL="285750" indent="-285750" rtl="0" algn="l" latinLnBrk="0">
              <a:lnSpc>
                <a:spcPct val="150000"/>
              </a:lnSpc>
              <a:buClr>
                <a:srgbClr val="000000"/>
              </a:buClr>
              <a:buFont typeface="Arial"/>
              <a:buChar char="•"/>
            </a:pPr>
            <a:r>
              <a:rPr sz="1800" cap="none" i="0" b="1" strike="noStrike">
                <a:solidFill>
                  <a:schemeClr val="dk1"/>
                </a:solidFill>
                <a:latin typeface="Calibri" charset="0"/>
                <a:ea typeface="Calibri" charset="0"/>
              </a:rPr>
              <a:t>파일</a:t>
            </a:r>
            <a:r>
              <a:rPr sz="1800" cap="none" i="0" b="0" strike="noStrike">
                <a:solidFill>
                  <a:schemeClr val="dk1"/>
                </a:solidFill>
                <a:latin typeface="Calibri" charset="0"/>
                <a:ea typeface="Calibri" charset="0"/>
              </a:rPr>
              <a:t>: create-survey.html, start-survey.html,</a:t>
            </a:r>
            <a:endParaRPr lang="ko-KR" altLang="en-US" sz="1800" cap="none" i="0" b="0" strike="noStrike">
              <a:solidFill>
                <a:schemeClr val="dk1"/>
              </a:solidFill>
              <a:latin typeface="Calibri" charset="0"/>
              <a:ea typeface="Calibri" charset="0"/>
            </a:endParaRPr>
          </a:p>
          <a:p>
            <a:pPr marL="0" indent="0" rtl="0" algn="l" latinLnBrk="0">
              <a:lnSpc>
                <a:spcPct val="150000"/>
              </a:lnSpc>
              <a:buFontTx/>
              <a:buNone/>
            </a:pPr>
            <a:r>
              <a:rPr sz="1800" cap="none" i="0" b="0" strike="noStrike">
                <a:solidFill>
                  <a:schemeClr val="dk1"/>
                </a:solidFill>
                <a:latin typeface="Calibri" charset="0"/>
                <a:ea typeface="Calibri" charset="0"/>
              </a:rPr>
              <a:t>      list-survey.html, </a:t>
            </a:r>
            <a:endParaRPr lang="ko-KR" altLang="en-US" sz="1800" cap="none" i="0" b="0" strike="noStrike">
              <a:solidFill>
                <a:schemeClr val="dk1"/>
              </a:solidFill>
              <a:latin typeface="Calibri" charset="0"/>
              <a:ea typeface="Calibri" charset="0"/>
            </a:endParaRPr>
          </a:p>
          <a:p>
            <a:pPr marL="0" indent="0" rtl="0" algn="l" latinLnBrk="0">
              <a:lnSpc>
                <a:spcPct val="150000"/>
              </a:lnSpc>
              <a:buFontTx/>
              <a:buNone/>
            </a:pPr>
            <a:r>
              <a:rPr sz="1800" cap="none" i="0" b="0" strike="noStrike">
                <a:solidFill>
                  <a:schemeClr val="dk1"/>
                </a:solidFill>
                <a:latin typeface="Calibri" charset="0"/>
                <a:ea typeface="Calibri" charset="0"/>
              </a:rPr>
              <a:t>      take-survey.html, </a:t>
            </a:r>
            <a:endParaRPr lang="ko-KR" altLang="en-US" sz="1800" cap="none" i="0" b="0" strike="noStrike">
              <a:solidFill>
                <a:schemeClr val="dk1"/>
              </a:solidFill>
              <a:latin typeface="Calibri" charset="0"/>
              <a:ea typeface="Calibri" charset="0"/>
            </a:endParaRPr>
          </a:p>
          <a:p>
            <a:pPr marL="0" indent="0" rtl="0" algn="l" latinLnBrk="0">
              <a:lnSpc>
                <a:spcPct val="150000"/>
              </a:lnSpc>
              <a:buFontTx/>
              <a:buNone/>
            </a:pPr>
            <a:r>
              <a:rPr sz="1800" cap="none" i="0" b="0" strike="noStrike">
                <a:solidFill>
                  <a:schemeClr val="dk1"/>
                </a:solidFill>
                <a:latin typeface="Calibri" charset="0"/>
                <a:ea typeface="Calibri" charset="0"/>
              </a:rPr>
              <a:t>      view-survey.html</a:t>
            </a:r>
            <a:endParaRPr lang="ko-KR" altLang="en-US" sz="1800" cap="none" i="0" b="0" strike="noStrike">
              <a:solidFill>
                <a:schemeClr val="dk1"/>
              </a:solidFill>
              <a:latin typeface="Calibri" charset="0"/>
              <a:ea typeface="Calibri" charset="0"/>
            </a:endParaRPr>
          </a:p>
          <a:p>
            <a:pPr marL="285750" indent="-285750" rtl="0" algn="l" latinLnBrk="0">
              <a:lnSpc>
                <a:spcPct val="150000"/>
              </a:lnSpc>
              <a:buClr>
                <a:srgbClr val="000000"/>
              </a:buClr>
              <a:buFont typeface="Arial"/>
              <a:buChar char="•"/>
            </a:pPr>
            <a:r>
              <a:rPr sz="1800" cap="none" i="0" b="0" strike="noStrike">
                <a:solidFill>
                  <a:schemeClr val="dk1"/>
                </a:solidFill>
                <a:latin typeface="Calibri" charset="0"/>
                <a:ea typeface="Calibri" charset="0"/>
              </a:rPr>
              <a:t> </a:t>
            </a:r>
            <a:r>
              <a:rPr sz="1800" cap="none" i="0" b="1" strike="noStrike">
                <a:solidFill>
                  <a:schemeClr val="dk1"/>
                </a:solidFill>
                <a:latin typeface="Calibri" charset="0"/>
                <a:ea typeface="Calibri" charset="0"/>
              </a:rPr>
              <a:t>호스팅</a:t>
            </a:r>
            <a:r>
              <a:rPr sz="1800" cap="none" i="0" b="0" strike="noStrike">
                <a:solidFill>
                  <a:schemeClr val="dk1"/>
                </a:solidFill>
                <a:latin typeface="Calibri" charset="0"/>
                <a:ea typeface="Calibri" charset="0"/>
              </a:rPr>
              <a:t>: Amazon S3 </a:t>
            </a:r>
            <a:r>
              <a:rPr sz="1800" cap="none" i="0" b="0" strike="noStrike">
                <a:solidFill>
                  <a:srgbClr val="000000"/>
                </a:solidFill>
                <a:latin typeface="Calibri" charset="0"/>
                <a:ea typeface="Calibri" charset="0"/>
              </a:rPr>
              <a:t>버킷에 업로드되어 웹 브라우저에서 접근할 수 있도록 설정됩니다.</a:t>
            </a:r>
            <a:endParaRPr lang="ko-KR" altLang="en-US" sz="1800" cap="none" i="0" b="0" strike="noStrike">
              <a:solidFill>
                <a:srgbClr val="000000"/>
              </a:solidFill>
              <a:latin typeface="Calibri" charset="0"/>
              <a:ea typeface="Calibri" charset="0"/>
            </a:endParaRPr>
          </a:p>
        </p:txBody>
      </p:sp>
      <p:sp>
        <p:nvSpPr>
          <p:cNvPr id="27" name="도형 174"/>
          <p:cNvSpPr>
            <a:spLocks/>
          </p:cNvSpPr>
          <p:nvPr/>
        </p:nvSpPr>
        <p:spPr>
          <a:xfrm rot="0">
            <a:off x="7678420" y="2312670"/>
            <a:ext cx="2957830" cy="391795"/>
          </a:xfrm>
          <a:prstGeom prst="roundRect">
            <a:avLst>
              <a:gd name="adj" fmla="val 16667"/>
            </a:avLst>
          </a:prstGeom>
          <a:noFill/>
          <a:ln w="28575" cap="flat" cmpd="sng">
            <a:solidFill>
              <a:srgbClr val="FF0066">
                <a:alpha val="100000"/>
              </a:srgbClr>
            </a:solidFill>
            <a:prstDash val="solid"/>
            <a:miter lim="800000"/>
          </a:ln>
        </p:spPr>
        <p:txBody>
          <a:bodyPr wrap="square" lIns="91440" tIns="45720" rIns="91440" bIns="45720" vert="horz" anchor="ctr">
            <a:noAutofit/>
          </a:bodyPr>
          <a:lstStyle/>
          <a:p>
            <a:pPr marL="0" indent="0" rtl="0" algn="ctr" latinLnBrk="0">
              <a:buFontTx/>
              <a:buNone/>
            </a:pPr>
            <a:r>
              <a:rPr sz="1800" cap="none" i="0" b="0" strike="noStrike">
                <a:solidFill>
                  <a:schemeClr val="dk1"/>
                </a:solidFill>
                <a:latin typeface="Calibri" charset="0"/>
                <a:ea typeface="Calibri" charset="0"/>
              </a:rPr>
              <a:t>API Gateway</a:t>
            </a:r>
            <a:endParaRPr lang="ko-KR" altLang="en-US" sz="1800" cap="none" i="0" b="0" strike="noStrike">
              <a:solidFill>
                <a:schemeClr val="dk1"/>
              </a:solidFill>
              <a:latin typeface="Calibri" charset="0"/>
              <a:ea typeface="Calibri" charset="0"/>
            </a:endParaRPr>
          </a:p>
        </p:txBody>
      </p:sp>
      <p:sp>
        <p:nvSpPr>
          <p:cNvPr id="28" name="도형 175"/>
          <p:cNvSpPr>
            <a:spLocks/>
          </p:cNvSpPr>
          <p:nvPr/>
        </p:nvSpPr>
        <p:spPr>
          <a:xfrm>
            <a:off x="7042150" y="2988310"/>
            <a:ext cx="3594735" cy="4991100"/>
          </a:xfrm>
          <a:prstGeom prst="roundRect">
            <a:avLst>
              <a:gd name="adj" fmla="val 16667"/>
            </a:avLst>
          </a:prstGeom>
          <a:noFill/>
          <a:ln w="28575" cap="flat" cmpd="sng">
            <a:solidFill>
              <a:srgbClr val="747070">
                <a:alpha val="100000"/>
              </a:srgbClr>
            </a:solidFill>
            <a:prstDash val="solid"/>
            <a:miter lim="800000"/>
          </a:ln>
        </p:spPr>
        <p:txBody>
          <a:bodyPr wrap="square" lIns="91440" tIns="45720" rIns="91440" bIns="45720" numCol="1" vert="horz" anchor="ctr">
            <a:noAutofit/>
          </a:bodyPr>
          <a:lstStyle/>
          <a:p>
            <a:pPr marL="285750" indent="-285750" rtl="0" algn="l" latinLnBrk="0">
              <a:lnSpc>
                <a:spcPct val="150000"/>
              </a:lnSpc>
              <a:buClr>
                <a:srgbClr val="000000"/>
              </a:buClr>
              <a:buFont typeface="Arial"/>
              <a:buChar char="•"/>
            </a:pPr>
            <a:r>
              <a:rPr sz="1800" cap="none" i="0" b="1" strike="noStrike">
                <a:solidFill>
                  <a:schemeClr val="dk1"/>
                </a:solidFill>
                <a:latin typeface="Calibri" charset="0"/>
                <a:ea typeface="Calibri" charset="0"/>
              </a:rPr>
              <a:t>사용자 지정 도메인 생성</a:t>
            </a:r>
            <a:r>
              <a:rPr sz="1800" cap="none" i="0" b="0" strike="noStrike">
                <a:solidFill>
                  <a:schemeClr val="dk1"/>
                </a:solidFill>
                <a:latin typeface="Calibri" charset="0"/>
                <a:ea typeface="Calibri" charset="0"/>
              </a:rPr>
              <a:t>: </a:t>
            </a:r>
            <a:endParaRPr lang="ko-KR" altLang="en-US" sz="1800" cap="none" i="0" b="0" strike="noStrike">
              <a:solidFill>
                <a:schemeClr val="dk1"/>
              </a:solidFill>
              <a:latin typeface="Calibri" charset="0"/>
              <a:ea typeface="Calibri" charset="0"/>
            </a:endParaRPr>
          </a:p>
          <a:p>
            <a:pPr marL="0" indent="0" rtl="0" algn="ctr" latinLnBrk="0">
              <a:lnSpc>
                <a:spcPct val="150000"/>
              </a:lnSpc>
              <a:buFontTx/>
              <a:buNone/>
            </a:pPr>
            <a:r>
              <a:rPr sz="1800" cap="none" i="0" b="0" strike="noStrike">
                <a:solidFill>
                  <a:schemeClr val="dk1"/>
                </a:solidFill>
                <a:latin typeface="Calibri" charset="0"/>
                <a:ea typeface="Calibri" charset="0"/>
              </a:rPr>
              <a:t>     API Gateway</a:t>
            </a:r>
            <a:r>
              <a:rPr sz="1800" cap="none" i="0" b="0" strike="noStrike">
                <a:solidFill>
                  <a:srgbClr val="000000"/>
                </a:solidFill>
                <a:latin typeface="Calibri" charset="0"/>
                <a:ea typeface="Calibri" charset="0"/>
              </a:rPr>
              <a:t>를 통해 사용자 지정 도메인을 생성합니다.</a:t>
            </a:r>
            <a:endParaRPr lang="ko-KR" altLang="en-US" sz="1800" cap="none" i="0" b="0" strike="noStrike">
              <a:solidFill>
                <a:srgbClr val="000000"/>
              </a:solidFill>
              <a:latin typeface="Calibri" charset="0"/>
              <a:ea typeface="Calibri" charset="0"/>
            </a:endParaRPr>
          </a:p>
          <a:p>
            <a:pPr marL="285750" indent="-285750" rtl="0" algn="l" latinLnBrk="0">
              <a:lnSpc>
                <a:spcPct val="150000"/>
              </a:lnSpc>
              <a:buClr>
                <a:srgbClr val="000000"/>
              </a:buClr>
              <a:buFont typeface="Arial"/>
              <a:buChar char="•"/>
            </a:pPr>
            <a:r>
              <a:rPr sz="1800" cap="none" i="0" b="1" strike="noStrike">
                <a:solidFill>
                  <a:schemeClr val="dk1"/>
                </a:solidFill>
                <a:latin typeface="Calibri" charset="0"/>
                <a:ea typeface="Calibri" charset="0"/>
              </a:rPr>
              <a:t>역할</a:t>
            </a:r>
            <a:r>
              <a:rPr sz="1800" cap="none" i="0" b="0" strike="noStrike">
                <a:solidFill>
                  <a:schemeClr val="dk1"/>
                </a:solidFill>
                <a:latin typeface="Calibri" charset="0"/>
                <a:ea typeface="Calibri" charset="0"/>
              </a:rPr>
              <a:t>: </a:t>
            </a:r>
            <a:r>
              <a:rPr sz="1800" cap="none" i="0" b="0" strike="noStrike">
                <a:solidFill>
                  <a:srgbClr val="000000"/>
                </a:solidFill>
                <a:latin typeface="Calibri" charset="0"/>
                <a:ea typeface="Calibri" charset="0"/>
              </a:rPr>
              <a:t>사용자 요청을 처리하여 Lambda 함수로 전달합니다.</a:t>
            </a:r>
            <a:endParaRPr lang="ko-KR" altLang="en-US" sz="1800" cap="none" i="0" b="0" strike="noStrike">
              <a:solidFill>
                <a:srgbClr val="000000"/>
              </a:solidFill>
              <a:latin typeface="Calibri" charset="0"/>
              <a:ea typeface="Calibri" charset="0"/>
            </a:endParaRPr>
          </a:p>
        </p:txBody>
      </p:sp>
      <p:sp>
        <p:nvSpPr>
          <p:cNvPr id="29" name="도형 176"/>
          <p:cNvSpPr>
            <a:spLocks/>
          </p:cNvSpPr>
          <p:nvPr/>
        </p:nvSpPr>
        <p:spPr>
          <a:xfrm rot="0">
            <a:off x="13411200" y="2317115"/>
            <a:ext cx="2893695" cy="391795"/>
          </a:xfrm>
          <a:prstGeom prst="roundRect">
            <a:avLst>
              <a:gd name="adj" fmla="val 16667"/>
            </a:avLst>
          </a:prstGeom>
          <a:noFill/>
          <a:ln w="28575" cap="flat" cmpd="sng">
            <a:solidFill>
              <a:schemeClr val="accent4">
                <a:alpha val="100000"/>
              </a:schemeClr>
            </a:solidFill>
            <a:prstDash val="solid"/>
            <a:miter lim="800000"/>
          </a:ln>
        </p:spPr>
        <p:txBody>
          <a:bodyPr wrap="square" lIns="91440" tIns="45720" rIns="91440" bIns="45720" vert="horz" anchor="ctr">
            <a:noAutofit/>
          </a:bodyPr>
          <a:lstStyle/>
          <a:p>
            <a:pPr marL="0" indent="0" rtl="0" algn="ctr" latinLnBrk="0">
              <a:buFontTx/>
              <a:buNone/>
            </a:pPr>
            <a:r>
              <a:rPr sz="1800" cap="none" i="0" b="0" strike="noStrike">
                <a:solidFill>
                  <a:schemeClr val="dk1"/>
                </a:solidFill>
                <a:latin typeface="Calibri" charset="0"/>
                <a:ea typeface="Calibri" charset="0"/>
              </a:rPr>
              <a:t>Lambda</a:t>
            </a:r>
            <a:endParaRPr lang="ko-KR" altLang="en-US" sz="1800" cap="none" i="0" b="0" strike="noStrike">
              <a:solidFill>
                <a:schemeClr val="dk1"/>
              </a:solidFill>
              <a:latin typeface="Calibri" charset="0"/>
              <a:ea typeface="Calibri" charset="0"/>
            </a:endParaRPr>
          </a:p>
        </p:txBody>
      </p:sp>
      <p:sp>
        <p:nvSpPr>
          <p:cNvPr id="30" name="도형 177"/>
          <p:cNvSpPr>
            <a:spLocks/>
          </p:cNvSpPr>
          <p:nvPr/>
        </p:nvSpPr>
        <p:spPr>
          <a:xfrm>
            <a:off x="12710795" y="2979420"/>
            <a:ext cx="3594735" cy="4991100"/>
          </a:xfrm>
          <a:prstGeom prst="roundRect">
            <a:avLst>
              <a:gd name="adj" fmla="val 16667"/>
            </a:avLst>
          </a:prstGeom>
          <a:noFill/>
          <a:ln w="28575" cap="flat" cmpd="sng">
            <a:solidFill>
              <a:srgbClr val="747070">
                <a:alpha val="100000"/>
              </a:srgbClr>
            </a:solidFill>
            <a:prstDash val="solid"/>
            <a:miter lim="800000"/>
          </a:ln>
        </p:spPr>
        <p:txBody>
          <a:bodyPr wrap="square" lIns="91440" tIns="45720" rIns="91440" bIns="45720" numCol="1" vert="horz" anchor="ctr">
            <a:noAutofit/>
          </a:bodyPr>
          <a:lstStyle/>
          <a:p>
            <a:pPr marL="285750" indent="-285750" rtl="0" algn="l" latinLnBrk="0">
              <a:lnSpc>
                <a:spcPct val="150000"/>
              </a:lnSpc>
              <a:buClr>
                <a:srgbClr val="000000"/>
              </a:buClr>
              <a:buFont typeface="Arial"/>
              <a:buChar char="•"/>
            </a:pPr>
            <a:r>
              <a:rPr sz="1800" cap="none" i="0" b="0" strike="noStrike">
                <a:solidFill>
                  <a:schemeClr val="dk1"/>
                </a:solidFill>
                <a:latin typeface="Calibri" charset="0"/>
                <a:ea typeface="Calibri" charset="0"/>
              </a:rPr>
              <a:t>  </a:t>
            </a:r>
            <a:r>
              <a:rPr sz="1800" cap="none" i="0" b="1" strike="noStrike">
                <a:solidFill>
                  <a:schemeClr val="dk1"/>
                </a:solidFill>
                <a:latin typeface="Calibri" charset="0"/>
                <a:ea typeface="Calibri" charset="0"/>
              </a:rPr>
              <a:t>함수 목록</a:t>
            </a:r>
            <a:r>
              <a:rPr sz="1800" cap="none" i="0" b="0" strike="noStrike">
                <a:solidFill>
                  <a:schemeClr val="dk1"/>
                </a:solidFill>
                <a:latin typeface="Calibri" charset="0"/>
                <a:ea typeface="Calibri" charset="0"/>
              </a:rPr>
              <a:t>: GetSurvey, SaveSurveyData, SubmitSurveyResponse, ViewSurvey</a:t>
            </a:r>
            <a:endParaRPr lang="ko-KR" altLang="en-US" sz="1800" cap="none" i="0" b="0" strike="noStrike">
              <a:solidFill>
                <a:schemeClr val="dk1"/>
              </a:solidFill>
              <a:latin typeface="Calibri" charset="0"/>
              <a:ea typeface="Calibri" charset="0"/>
            </a:endParaRPr>
          </a:p>
          <a:p>
            <a:pPr marL="285750" indent="-285750" rtl="0" algn="l" latinLnBrk="0">
              <a:lnSpc>
                <a:spcPct val="150000"/>
              </a:lnSpc>
              <a:buClr>
                <a:srgbClr val="000000"/>
              </a:buClr>
              <a:buFont typeface="Arial"/>
              <a:buChar char="•"/>
            </a:pPr>
            <a:r>
              <a:rPr sz="1800" cap="none" i="0" b="0" strike="noStrike">
                <a:solidFill>
                  <a:schemeClr val="dk1"/>
                </a:solidFill>
                <a:latin typeface="Calibri" charset="0"/>
                <a:ea typeface="Calibri" charset="0"/>
              </a:rPr>
              <a:t>  </a:t>
            </a:r>
            <a:r>
              <a:rPr sz="1800" cap="none" i="0" b="1" strike="noStrike">
                <a:solidFill>
                  <a:schemeClr val="dk1"/>
                </a:solidFill>
                <a:latin typeface="Calibri" charset="0"/>
                <a:ea typeface="Calibri" charset="0"/>
              </a:rPr>
              <a:t>역할</a:t>
            </a:r>
            <a:r>
              <a:rPr sz="1800" cap="none" i="0" b="0" strike="noStrike">
                <a:solidFill>
                  <a:schemeClr val="dk1"/>
                </a:solidFill>
                <a:latin typeface="Calibri" charset="0"/>
                <a:ea typeface="Calibri" charset="0"/>
              </a:rPr>
              <a:t>:</a:t>
            </a:r>
            <a:r>
              <a:rPr sz="1800" cap="none" i="0" b="0" strike="noStrike">
                <a:solidFill>
                  <a:srgbClr val="000000"/>
                </a:solidFill>
                <a:latin typeface="Calibri" charset="0"/>
                <a:ea typeface="Calibri" charset="0"/>
              </a:rPr>
              <a:t> 이 Lambda 함수들은 AWS API Gateway와 연동되어 HTTP 요청을 처리하며, DynamoDB와의 상호작용을 통해 설문조사 데이터를 저장하고 불러옵니다.</a:t>
            </a:r>
            <a:endParaRPr lang="ko-KR" altLang="en-US" sz="1800" cap="none" i="0" b="0" strike="noStrike">
              <a:solidFill>
                <a:srgbClr val="000000"/>
              </a:solidFill>
              <a:latin typeface="Calibri" charset="0"/>
              <a:ea typeface="Calibri" charset="0"/>
            </a:endParaRPr>
          </a:p>
        </p:txBody>
      </p:sp>
      <p:pic>
        <p:nvPicPr>
          <p:cNvPr id="31" name="그림 178"/>
          <p:cNvPicPr>
            <a:picLocks/>
          </p:cNvPicPr>
          <p:nvPr/>
        </p:nvPicPr>
        <p:blipFill rotWithShape="1">
          <a:blip r:embed="rId7" cstate="print">
            <a:extLst>
              <a:ext uri="{28A0092B-C50C-407E-A947-70E740481C1C}">
                <a14:useLocalDpi xmlns:a14="http://schemas.microsoft.com/office/drawing/2010/main" val="0"/>
              </a:ext>
            </a:extLst>
          </a:blip>
          <a:stretch>
            <a:fillRect/>
          </a:stretch>
        </p:blipFill>
        <p:spPr>
          <a:xfrm rot="0">
            <a:off x="1197610" y="2078355"/>
            <a:ext cx="716915" cy="859790"/>
          </a:xfrm>
          <a:prstGeom prst="rect"/>
          <a:noFill/>
          <a:ln w="0">
            <a:noFill/>
            <a:prstDash/>
          </a:ln>
        </p:spPr>
      </p:pic>
      <p:pic>
        <p:nvPicPr>
          <p:cNvPr id="32" name="그림 179"/>
          <p:cNvPicPr>
            <a:picLocks/>
          </p:cNvPicPr>
          <p:nvPr/>
        </p:nvPicPr>
        <p:blipFill rotWithShape="1">
          <a:blip r:embed="rId8" cstate="print">
            <a:extLst>
              <a:ext uri="{28A0092B-C50C-407E-A947-70E740481C1C}">
                <a14:useLocalDpi xmlns:a14="http://schemas.microsoft.com/office/drawing/2010/main" val="0"/>
              </a:ext>
            </a:extLst>
          </a:blip>
          <a:stretch>
            <a:fillRect/>
          </a:stretch>
        </p:blipFill>
        <p:spPr>
          <a:xfrm rot="0">
            <a:off x="12573000" y="2151380"/>
            <a:ext cx="716915" cy="716915"/>
          </a:xfrm>
          <a:prstGeom prst="rect"/>
          <a:noFill/>
          <a:ln w="0">
            <a:noFill/>
            <a:prstDash/>
          </a:ln>
        </p:spPr>
      </p:pic>
      <p:pic>
        <p:nvPicPr>
          <p:cNvPr id="33" name="그림 180"/>
          <p:cNvPicPr>
            <a:picLocks noChangeAspect="1"/>
          </p:cNvPicPr>
          <p:nvPr/>
        </p:nvPicPr>
        <p:blipFill rotWithShape="1">
          <a:blip r:embed="rId9" cstate="hqprint">
            <a:extLst>
              <a:ext uri="{28A0092B-C50C-407E-A947-70E740481C1C}">
                <a14:useLocalDpi xmlns:a14="http://schemas.microsoft.com/office/drawing/2010/main"/>
              </a:ext>
            </a:extLst>
          </a:blip>
          <a:stretch>
            <a:fillRect/>
          </a:stretch>
        </p:blipFill>
        <p:spPr>
          <a:xfrm rot="0">
            <a:off x="6842125" y="2075180"/>
            <a:ext cx="717550" cy="858520"/>
          </a:xfrm>
          <a:prstGeom prst="rect"/>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6677025" cy="573405"/>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2</a:t>
            </a:r>
            <a:r>
              <a:rPr lang="en-US" sz="4500">
                <a:solidFill>
                  <a:srgbClr val="000000"/>
                </a:solidFill>
                <a:latin typeface="Noto Sans Bold" charset="0"/>
                <a:ea typeface="Noto Sans Bold" charset="0"/>
                <a:cs typeface="Noto Sans Bold" charset="0"/>
              </a:rPr>
              <a:t>. </a:t>
            </a:r>
            <a:r>
              <a:rPr lang="ko-KR" sz="3755">
                <a:solidFill>
                  <a:srgbClr val="292929"/>
                </a:solidFill>
                <a:latin typeface="Noto Sans Bold" charset="0"/>
                <a:ea typeface="Noto Sans Bold" charset="0"/>
                <a:cs typeface="Noto Sans Bold" charset="0"/>
              </a:rPr>
              <a:t>FrontEnd, BackEnd 구성</a:t>
            </a:r>
            <a:endParaRPr lang="ko-KR" altLang="en-US" sz="3755">
              <a:solidFill>
                <a:srgbClr val="292929"/>
              </a:solidFill>
              <a:latin typeface="Noto Sans Bold" charset="0"/>
              <a:ea typeface="Noto Sans Bold" charset="0"/>
              <a:cs typeface="Noto Sans Bold" charset="0"/>
            </a:endParaRPr>
          </a:p>
        </p:txBody>
      </p:sp>
      <p:sp>
        <p:nvSpPr>
          <p:cNvPr id="18" name="Rect 0"/>
          <p:cNvSpPr txBox="1">
            <a:spLocks/>
          </p:cNvSpPr>
          <p:nvPr/>
        </p:nvSpPr>
        <p:spPr>
          <a:xfrm>
            <a:off x="7117080" y="421640"/>
            <a:ext cx="6694805" cy="319405"/>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BackEnd 구성 -  CloudFront</a:t>
            </a:r>
            <a:endParaRPr lang="ko-KR" altLang="en-US" sz="2500">
              <a:solidFill>
                <a:srgbClr val="000000"/>
              </a:solidFill>
              <a:latin typeface="Noto Sans" charset="0"/>
              <a:ea typeface="Noto Sans" charset="0"/>
              <a:cs typeface="Noto Sans" charset="0"/>
            </a:endParaRPr>
          </a:p>
        </p:txBody>
      </p:sp>
      <p:sp>
        <p:nvSpPr>
          <p:cNvPr id="24" name="Rect 0"/>
          <p:cNvSpPr txBox="1">
            <a:spLocks/>
          </p:cNvSpPr>
          <p:nvPr/>
        </p:nvSpPr>
        <p:spPr>
          <a:xfrm>
            <a:off x="778510" y="8264525"/>
            <a:ext cx="16723995" cy="578485"/>
          </a:xfrm>
          <a:prstGeom prst="rect">
            <a:avLst/>
          </a:prstGeom>
        </p:spPr>
        <p:txBody>
          <a:bodyPr vert="horz" wrap="square" lIns="0" tIns="0" rIns="0" bIns="0" numCol="1" rtlCol="1" anchor="t">
            <a:spAutoFit/>
          </a:bodyPr>
          <a:lstStyle/>
          <a:p>
            <a:pPr marL="0" indent="0" algn="just" latinLnBrk="0">
              <a:lnSpc>
                <a:spcPct val="150000"/>
              </a:lnSpc>
              <a:buFontTx/>
              <a:buNone/>
            </a:pPr>
            <a:endParaRPr lang="ko-KR" altLang="en-US" sz="2500">
              <a:solidFill>
                <a:srgbClr val="000000"/>
              </a:solidFill>
              <a:latin typeface="Noto Sans" charset="0"/>
              <a:ea typeface="Noto Sans" charset="0"/>
              <a:cs typeface="Noto Sans" charset="0"/>
            </a:endParaRPr>
          </a:p>
        </p:txBody>
      </p:sp>
      <p:sp>
        <p:nvSpPr>
          <p:cNvPr id="50" name="텍스트 상자 2400"/>
          <p:cNvSpPr txBox="1">
            <a:spLocks/>
          </p:cNvSpPr>
          <p:nvPr/>
        </p:nvSpPr>
        <p:spPr>
          <a:xfrm>
            <a:off x="885825" y="1210945"/>
            <a:ext cx="14833600" cy="63881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CloudFront 구성 </a:t>
            </a:r>
            <a:endParaRPr lang="ko-KR" altLang="en-US" sz="3600">
              <a:solidFill>
                <a:srgbClr val="000000"/>
              </a:solidFill>
              <a:latin typeface="Noto Sans Bold" charset="0"/>
              <a:ea typeface="Noto Sans Bold" charset="0"/>
              <a:cs typeface="Noto Sans Bold" charset="0"/>
            </a:endParaRPr>
          </a:p>
        </p:txBody>
      </p:sp>
      <p:sp>
        <p:nvSpPr>
          <p:cNvPr id="51" name="도형 190"/>
          <p:cNvSpPr>
            <a:spLocks/>
          </p:cNvSpPr>
          <p:nvPr/>
        </p:nvSpPr>
        <p:spPr>
          <a:xfrm rot="0">
            <a:off x="2253615" y="2321560"/>
            <a:ext cx="2620010" cy="391795"/>
          </a:xfrm>
          <a:prstGeom prst="roundRect">
            <a:avLst>
              <a:gd name="adj" fmla="val 16667"/>
            </a:avLst>
          </a:prstGeom>
          <a:noFill/>
          <a:ln w="28575" cap="flat" cmpd="sng">
            <a:solidFill>
              <a:srgbClr val="2D75B5">
                <a:alpha val="100000"/>
              </a:srgbClr>
            </a:solidFill>
            <a:prstDash val="solid"/>
            <a:miter lim="800000"/>
          </a:ln>
        </p:spPr>
        <p:txBody>
          <a:bodyPr wrap="square" lIns="91440" tIns="45720" rIns="91440" bIns="45720" vert="horz" anchor="ctr">
            <a:noAutofit/>
          </a:bodyPr>
          <a:lstStyle/>
          <a:p>
            <a:pPr marL="0" indent="0" rtl="0" algn="ctr" latinLnBrk="0">
              <a:buFontTx/>
              <a:buNone/>
            </a:pPr>
            <a:r>
              <a:rPr sz="1800" cap="none" i="0" b="0" strike="noStrike">
                <a:solidFill>
                  <a:schemeClr val="dk1"/>
                </a:solidFill>
                <a:latin typeface="Calibri" charset="0"/>
                <a:ea typeface="Calibri" charset="0"/>
              </a:rPr>
              <a:t>DynamoDB</a:t>
            </a:r>
            <a:endParaRPr lang="ko-KR" altLang="en-US" sz="1800" cap="none" i="0" b="0" strike="noStrike">
              <a:solidFill>
                <a:schemeClr val="dk1"/>
              </a:solidFill>
              <a:latin typeface="Calibri" charset="0"/>
              <a:ea typeface="Calibri" charset="0"/>
            </a:endParaRPr>
          </a:p>
        </p:txBody>
      </p:sp>
      <p:sp>
        <p:nvSpPr>
          <p:cNvPr id="52" name="도형 191"/>
          <p:cNvSpPr>
            <a:spLocks/>
          </p:cNvSpPr>
          <p:nvPr/>
        </p:nvSpPr>
        <p:spPr>
          <a:xfrm>
            <a:off x="1279525" y="2983865"/>
            <a:ext cx="3594735" cy="4991100"/>
          </a:xfrm>
          <a:prstGeom prst="roundRect">
            <a:avLst>
              <a:gd name="adj" fmla="val 16667"/>
            </a:avLst>
          </a:prstGeom>
          <a:noFill/>
          <a:ln w="28575" cap="flat" cmpd="sng">
            <a:solidFill>
              <a:srgbClr val="747070">
                <a:alpha val="100000"/>
              </a:srgbClr>
            </a:solidFill>
            <a:prstDash val="solid"/>
            <a:miter lim="800000"/>
          </a:ln>
        </p:spPr>
        <p:txBody>
          <a:bodyPr wrap="square" lIns="91440" tIns="45720" rIns="91440" bIns="45720" numCol="1" vert="horz" anchor="ctr">
            <a:noAutofit/>
          </a:bodyPr>
          <a:lstStyle/>
          <a:p>
            <a:pPr marL="285750" indent="-285750" rtl="0" algn="l" latinLnBrk="0">
              <a:lnSpc>
                <a:spcPct val="150000"/>
              </a:lnSpc>
              <a:buClr>
                <a:srgbClr val="000000"/>
              </a:buClr>
              <a:buFont typeface="Arial"/>
              <a:buChar char="•"/>
            </a:pPr>
            <a:r>
              <a:rPr sz="1800" cap="none" i="0" b="1" strike="noStrike">
                <a:solidFill>
                  <a:schemeClr val="dk1"/>
                </a:solidFill>
                <a:latin typeface="Calibri" charset="0"/>
                <a:ea typeface="Calibri" charset="0"/>
              </a:rPr>
              <a:t>역할</a:t>
            </a:r>
            <a:r>
              <a:rPr sz="1800" cap="none" i="0" b="0" strike="noStrike">
                <a:solidFill>
                  <a:schemeClr val="dk1"/>
                </a:solidFill>
                <a:latin typeface="Calibri" charset="0"/>
                <a:ea typeface="Calibri" charset="0"/>
              </a:rPr>
              <a:t>: 설문조사 데이터와 사용자 응답을 저장합니다.</a:t>
            </a:r>
            <a:endParaRPr lang="ko-KR" altLang="en-US" sz="1800" cap="none" i="0" b="0" strike="noStrike">
              <a:solidFill>
                <a:schemeClr val="dk1"/>
              </a:solidFill>
              <a:latin typeface="Calibri" charset="0"/>
              <a:ea typeface="Calibri" charset="0"/>
            </a:endParaRPr>
          </a:p>
          <a:p>
            <a:pPr marL="285750" indent="-285750" rtl="0" algn="l" latinLnBrk="0">
              <a:lnSpc>
                <a:spcPct val="150000"/>
              </a:lnSpc>
              <a:buClr>
                <a:srgbClr val="000000"/>
              </a:buClr>
              <a:buFont typeface="Arial"/>
              <a:buChar char="•"/>
            </a:pPr>
            <a:r>
              <a:rPr sz="1800" cap="none" i="0" b="1" strike="noStrike">
                <a:solidFill>
                  <a:schemeClr val="dk1"/>
                </a:solidFill>
                <a:latin typeface="Calibri" charset="0"/>
                <a:ea typeface="Calibri" charset="0"/>
              </a:rPr>
              <a:t>구성</a:t>
            </a:r>
            <a:r>
              <a:rPr sz="1800" cap="none" i="0" b="0" strike="noStrike">
                <a:solidFill>
                  <a:schemeClr val="dk1"/>
                </a:solidFill>
                <a:latin typeface="Calibri" charset="0"/>
                <a:ea typeface="Calibri" charset="0"/>
              </a:rPr>
              <a:t>: 각 설문조사와 응답 데이터는 테이블에 저장되며, Lambda 함수는 이 데이터를 조회 및 저장하는 역할을 합니다.</a:t>
            </a:r>
            <a:endParaRPr lang="ko-KR" altLang="en-US" sz="1800" cap="none" i="0" b="0" strike="noStrike">
              <a:solidFill>
                <a:schemeClr val="dk1"/>
              </a:solidFill>
              <a:latin typeface="Calibri" charset="0"/>
              <a:ea typeface="Calibri" charset="0"/>
            </a:endParaRPr>
          </a:p>
        </p:txBody>
      </p:sp>
      <p:sp>
        <p:nvSpPr>
          <p:cNvPr id="53" name="도형 192"/>
          <p:cNvSpPr>
            <a:spLocks/>
          </p:cNvSpPr>
          <p:nvPr/>
        </p:nvSpPr>
        <p:spPr>
          <a:xfrm rot="0">
            <a:off x="7934960" y="2326005"/>
            <a:ext cx="2701290" cy="391795"/>
          </a:xfrm>
          <a:prstGeom prst="roundRect">
            <a:avLst>
              <a:gd name="adj" fmla="val 16667"/>
            </a:avLst>
          </a:prstGeom>
          <a:noFill/>
          <a:ln w="28575" cap="flat" cmpd="sng">
            <a:solidFill>
              <a:srgbClr val="4D009A">
                <a:alpha val="100000"/>
              </a:srgbClr>
            </a:solidFill>
            <a:prstDash val="solid"/>
            <a:miter lim="800000"/>
          </a:ln>
        </p:spPr>
        <p:txBody>
          <a:bodyPr wrap="square" lIns="91440" tIns="45720" rIns="91440" bIns="45720" vert="horz" anchor="ctr">
            <a:noAutofit/>
          </a:bodyPr>
          <a:lstStyle/>
          <a:p>
            <a:pPr marL="0" indent="0" rtl="0" algn="ctr" latinLnBrk="0">
              <a:buFontTx/>
              <a:buNone/>
            </a:pPr>
            <a:r>
              <a:rPr sz="1800" cap="none" i="0" b="0" strike="noStrike">
                <a:solidFill>
                  <a:schemeClr val="dk1"/>
                </a:solidFill>
                <a:latin typeface="Calibri" charset="0"/>
                <a:ea typeface="Calibri" charset="0"/>
              </a:rPr>
              <a:t>CloudFront</a:t>
            </a:r>
            <a:endParaRPr lang="ko-KR" altLang="en-US" sz="1800" cap="none" i="0" b="0" strike="noStrike">
              <a:solidFill>
                <a:schemeClr val="dk1"/>
              </a:solidFill>
              <a:latin typeface="Calibri" charset="0"/>
              <a:ea typeface="Calibri" charset="0"/>
            </a:endParaRPr>
          </a:p>
        </p:txBody>
      </p:sp>
      <p:sp>
        <p:nvSpPr>
          <p:cNvPr id="54" name="도형 193"/>
          <p:cNvSpPr>
            <a:spLocks/>
          </p:cNvSpPr>
          <p:nvPr/>
        </p:nvSpPr>
        <p:spPr>
          <a:xfrm>
            <a:off x="7042150" y="2988310"/>
            <a:ext cx="3594735" cy="4991100"/>
          </a:xfrm>
          <a:prstGeom prst="roundRect">
            <a:avLst>
              <a:gd name="adj" fmla="val 16667"/>
            </a:avLst>
          </a:prstGeom>
          <a:noFill/>
          <a:ln w="28575" cap="flat" cmpd="sng">
            <a:solidFill>
              <a:srgbClr val="747070">
                <a:alpha val="100000"/>
              </a:srgbClr>
            </a:solidFill>
            <a:prstDash val="solid"/>
            <a:miter lim="800000"/>
          </a:ln>
        </p:spPr>
        <p:txBody>
          <a:bodyPr wrap="square" lIns="91440" tIns="45720" rIns="91440" bIns="45720" numCol="1" vert="horz" anchor="ctr">
            <a:noAutofit/>
          </a:bodyPr>
          <a:lstStyle/>
          <a:p>
            <a:pPr marL="285750" indent="-285750" rtl="0" algn="l" latinLnBrk="0">
              <a:lnSpc>
                <a:spcPct val="150000"/>
              </a:lnSpc>
              <a:buClr>
                <a:srgbClr val="000000"/>
              </a:buClr>
              <a:buFont typeface="Arial"/>
              <a:buChar char="•"/>
            </a:pPr>
            <a:r>
              <a:rPr sz="1800" cap="none" i="0" b="0" strike="noStrike">
                <a:solidFill>
                  <a:schemeClr val="dk1"/>
                </a:solidFill>
                <a:latin typeface="Calibri" charset="0"/>
                <a:ea typeface="Calibri" charset="0"/>
              </a:rPr>
              <a:t> </a:t>
            </a:r>
            <a:r>
              <a:rPr sz="1800" cap="none" i="0" b="1" strike="noStrike">
                <a:solidFill>
                  <a:schemeClr val="dk1"/>
                </a:solidFill>
                <a:latin typeface="Calibri" charset="0"/>
                <a:ea typeface="Calibri" charset="0"/>
              </a:rPr>
              <a:t>역할</a:t>
            </a:r>
            <a:r>
              <a:rPr sz="1800" cap="none" i="0" b="0" strike="noStrike">
                <a:solidFill>
                  <a:schemeClr val="dk1"/>
                </a:solidFill>
                <a:latin typeface="Calibri" charset="0"/>
                <a:ea typeface="Calibri" charset="0"/>
              </a:rPr>
              <a:t>: 콘텐츠 전송 네트워크(CDN)로서 S3에 저장된 정적 파일과 API Gateway를 통해 제공되는 데이터를 빠르고 안전하게 제공합니다.</a:t>
            </a:r>
            <a:endParaRPr lang="ko-KR" altLang="en-US" sz="1800" cap="none" i="0" b="0" strike="noStrike">
              <a:solidFill>
                <a:schemeClr val="dk1"/>
              </a:solidFill>
              <a:latin typeface="Calibri" charset="0"/>
              <a:ea typeface="Calibri" charset="0"/>
            </a:endParaRPr>
          </a:p>
          <a:p>
            <a:pPr marL="285750" indent="-285750" rtl="0" algn="l" latinLnBrk="0">
              <a:lnSpc>
                <a:spcPct val="150000"/>
              </a:lnSpc>
              <a:buClr>
                <a:srgbClr val="000000"/>
              </a:buClr>
              <a:buFont typeface="Arial"/>
              <a:buChar char="•"/>
            </a:pPr>
            <a:r>
              <a:rPr sz="1800" cap="none" i="0" b="1" strike="noStrike">
                <a:solidFill>
                  <a:schemeClr val="dk1"/>
                </a:solidFill>
                <a:latin typeface="Calibri" charset="0"/>
                <a:ea typeface="Calibri" charset="0"/>
              </a:rPr>
              <a:t>HTTPS 지원</a:t>
            </a:r>
            <a:r>
              <a:rPr sz="1800" cap="none" i="0" b="0" strike="noStrike">
                <a:solidFill>
                  <a:schemeClr val="dk1"/>
                </a:solidFill>
                <a:latin typeface="Calibri" charset="0"/>
                <a:ea typeface="Calibri" charset="0"/>
              </a:rPr>
              <a:t>: Amazon Certificate Manager(ACM)을 통해 SSL/TLS 인증서를 적용하여 HTTPS를 지원합니다.</a:t>
            </a:r>
            <a:endParaRPr lang="ko-KR" altLang="en-US" sz="1800" cap="none" i="0" b="0" strike="noStrike">
              <a:solidFill>
                <a:schemeClr val="dk1"/>
              </a:solidFill>
              <a:latin typeface="Calibri" charset="0"/>
              <a:ea typeface="Calibri" charset="0"/>
            </a:endParaRPr>
          </a:p>
        </p:txBody>
      </p:sp>
      <p:sp>
        <p:nvSpPr>
          <p:cNvPr id="55" name="도형 194"/>
          <p:cNvSpPr>
            <a:spLocks/>
          </p:cNvSpPr>
          <p:nvPr/>
        </p:nvSpPr>
        <p:spPr>
          <a:xfrm rot="0">
            <a:off x="13716000" y="2317115"/>
            <a:ext cx="2696210" cy="391795"/>
          </a:xfrm>
          <a:prstGeom prst="roundRect">
            <a:avLst>
              <a:gd name="adj" fmla="val 16667"/>
            </a:avLst>
          </a:prstGeom>
          <a:noFill/>
          <a:ln w="28575" cap="flat" cmpd="sng">
            <a:solidFill>
              <a:srgbClr val="4D009A">
                <a:alpha val="100000"/>
              </a:srgbClr>
            </a:solidFill>
            <a:prstDash val="solid"/>
            <a:miter lim="800000"/>
          </a:ln>
        </p:spPr>
        <p:txBody>
          <a:bodyPr wrap="square" lIns="91440" tIns="45720" rIns="91440" bIns="45720" vert="horz" anchor="ctr">
            <a:noAutofit/>
          </a:bodyPr>
          <a:lstStyle/>
          <a:p>
            <a:pPr marL="0" indent="0" rtl="0" algn="ctr" latinLnBrk="0">
              <a:buFontTx/>
              <a:buNone/>
            </a:pPr>
            <a:r>
              <a:rPr sz="1800" cap="none" i="0" b="0" strike="noStrike">
                <a:solidFill>
                  <a:schemeClr val="dk1"/>
                </a:solidFill>
                <a:latin typeface="Calibri" charset="0"/>
                <a:ea typeface="Calibri" charset="0"/>
              </a:rPr>
              <a:t>Route 53</a:t>
            </a:r>
            <a:endParaRPr lang="ko-KR" altLang="en-US" sz="1800" cap="none" i="0" b="0" strike="noStrike">
              <a:solidFill>
                <a:schemeClr val="dk1"/>
              </a:solidFill>
              <a:latin typeface="Calibri" charset="0"/>
              <a:ea typeface="Calibri" charset="0"/>
            </a:endParaRPr>
          </a:p>
        </p:txBody>
      </p:sp>
      <p:sp>
        <p:nvSpPr>
          <p:cNvPr id="56" name="도형 195"/>
          <p:cNvSpPr>
            <a:spLocks/>
          </p:cNvSpPr>
          <p:nvPr/>
        </p:nvSpPr>
        <p:spPr>
          <a:xfrm>
            <a:off x="12818110" y="2979420"/>
            <a:ext cx="3594735" cy="4991100"/>
          </a:xfrm>
          <a:prstGeom prst="roundRect">
            <a:avLst>
              <a:gd name="adj" fmla="val 16667"/>
            </a:avLst>
          </a:prstGeom>
          <a:noFill/>
          <a:ln w="28575" cap="flat" cmpd="sng">
            <a:solidFill>
              <a:srgbClr val="747070">
                <a:alpha val="100000"/>
              </a:srgbClr>
            </a:solidFill>
            <a:prstDash val="solid"/>
            <a:miter lim="800000"/>
          </a:ln>
        </p:spPr>
        <p:txBody>
          <a:bodyPr wrap="square" lIns="91440" tIns="45720" rIns="91440" bIns="45720" numCol="1" vert="horz" anchor="ctr">
            <a:noAutofit/>
          </a:bodyPr>
          <a:lstStyle/>
          <a:p>
            <a:pPr marL="285750" indent="-285750" rtl="0" algn="l" latinLnBrk="0">
              <a:lnSpc>
                <a:spcPct val="150000"/>
              </a:lnSpc>
              <a:buClr>
                <a:srgbClr val="000000"/>
              </a:buClr>
              <a:buFont typeface="Arial"/>
              <a:buChar char="•"/>
            </a:pPr>
            <a:r>
              <a:rPr sz="1800" cap="none" i="0" b="0" strike="noStrike">
                <a:solidFill>
                  <a:schemeClr val="dk1"/>
                </a:solidFill>
                <a:latin typeface="Calibri" charset="0"/>
                <a:ea typeface="Calibri" charset="0"/>
              </a:rPr>
              <a:t> </a:t>
            </a:r>
            <a:r>
              <a:rPr sz="1800" cap="none" i="0" b="1" strike="noStrike">
                <a:solidFill>
                  <a:schemeClr val="dk1"/>
                </a:solidFill>
                <a:latin typeface="Calibri" charset="0"/>
                <a:ea typeface="Calibri" charset="0"/>
              </a:rPr>
              <a:t>도메인</a:t>
            </a:r>
            <a:r>
              <a:rPr sz="1800" cap="none" i="0" b="0" strike="noStrike">
                <a:solidFill>
                  <a:schemeClr val="dk1"/>
                </a:solidFill>
                <a:latin typeface="Calibri" charset="0"/>
                <a:ea typeface="Calibri" charset="0"/>
              </a:rPr>
              <a:t>: </a:t>
            </a:r>
            <a:endParaRPr lang="ko-KR" altLang="en-US" sz="1800" cap="none" i="0" b="0" strike="noStrike">
              <a:solidFill>
                <a:schemeClr val="dk1"/>
              </a:solidFill>
              <a:latin typeface="Calibri" charset="0"/>
              <a:ea typeface="Calibri" charset="0"/>
            </a:endParaRPr>
          </a:p>
          <a:p>
            <a:pPr marL="0" indent="0" rtl="0" algn="l" latinLnBrk="0">
              <a:lnSpc>
                <a:spcPct val="150000"/>
              </a:lnSpc>
              <a:buFontTx/>
              <a:buNone/>
            </a:pPr>
            <a:r>
              <a:rPr sz="1800" cap="none" i="0" b="0" strike="noStrike">
                <a:solidFill>
                  <a:schemeClr val="dk1"/>
                </a:solidFill>
                <a:latin typeface="Calibri" charset="0"/>
                <a:ea typeface="Calibri" charset="0"/>
              </a:rPr>
              <a:t>     www.soldesk-insightforge.site</a:t>
            </a:r>
            <a:endParaRPr lang="ko-KR" altLang="en-US" sz="1800" cap="none" i="0" b="0" strike="noStrike">
              <a:solidFill>
                <a:schemeClr val="dk1"/>
              </a:solidFill>
              <a:latin typeface="Calibri" charset="0"/>
              <a:ea typeface="Calibri" charset="0"/>
            </a:endParaRPr>
          </a:p>
          <a:p>
            <a:pPr marL="285750" indent="-285750" rtl="0" algn="l" latinLnBrk="0">
              <a:lnSpc>
                <a:spcPct val="150000"/>
              </a:lnSpc>
              <a:buClr>
                <a:srgbClr val="000000"/>
              </a:buClr>
              <a:buFont typeface="Arial"/>
              <a:buChar char="•"/>
            </a:pPr>
            <a:r>
              <a:rPr sz="1800" cap="none" i="0" b="0" strike="noStrike">
                <a:solidFill>
                  <a:schemeClr val="dk1"/>
                </a:solidFill>
                <a:latin typeface="Calibri" charset="0"/>
                <a:ea typeface="Calibri" charset="0"/>
              </a:rPr>
              <a:t> </a:t>
            </a:r>
            <a:r>
              <a:rPr sz="1800" cap="none" i="0" b="1" strike="noStrike">
                <a:solidFill>
                  <a:schemeClr val="dk1"/>
                </a:solidFill>
                <a:latin typeface="Calibri" charset="0"/>
                <a:ea typeface="Calibri" charset="0"/>
              </a:rPr>
              <a:t>역할</a:t>
            </a:r>
            <a:r>
              <a:rPr sz="1800" cap="none" i="0" b="0" strike="noStrike">
                <a:solidFill>
                  <a:schemeClr val="dk1"/>
                </a:solidFill>
                <a:latin typeface="Calibri" charset="0"/>
                <a:ea typeface="Calibri" charset="0"/>
              </a:rPr>
              <a:t>: 도메인 네임 시스템(DNS) 서비스로, 사용자가 웹 애플리케이션에 접근할 수 있도록 도메인 레코드를 생성합니다.</a:t>
            </a:r>
            <a:endParaRPr lang="ko-KR" altLang="en-US" sz="1800" cap="none" i="0" b="0" strike="noStrike">
              <a:solidFill>
                <a:schemeClr val="dk1"/>
              </a:solidFill>
              <a:latin typeface="Calibri" charset="0"/>
              <a:ea typeface="Calibri" charset="0"/>
            </a:endParaRPr>
          </a:p>
        </p:txBody>
      </p:sp>
      <p:pic>
        <p:nvPicPr>
          <p:cNvPr id="57" name="그림 196"/>
          <p:cNvPicPr>
            <a:picLocks noChangeAspect="1"/>
          </p:cNvPicPr>
          <p:nvPr/>
        </p:nvPicPr>
        <p:blipFill rotWithShape="1">
          <a:blip r:embed="rId8" cstate="hqprint">
            <a:extLst>
              <a:ext uri="{28A0092B-C50C-407E-A947-70E740481C1C}">
                <a14:useLocalDpi xmlns:a14="http://schemas.microsoft.com/office/drawing/2010/main"/>
              </a:ext>
            </a:extLst>
          </a:blip>
          <a:stretch>
            <a:fillRect/>
          </a:stretch>
        </p:blipFill>
        <p:spPr>
          <a:xfrm rot="0">
            <a:off x="1263015" y="1964055"/>
            <a:ext cx="864870" cy="979170"/>
          </a:xfrm>
          <a:prstGeom prst="rect"/>
          <a:noFill/>
        </p:spPr>
      </p:pic>
      <p:pic>
        <p:nvPicPr>
          <p:cNvPr id="58" name="그림 197"/>
          <p:cNvPicPr>
            <a:picLocks noChangeAspect="1"/>
          </p:cNvPicPr>
          <p:nvPr/>
        </p:nvPicPr>
        <p:blipFill rotWithShape="1">
          <a:blip r:embed="rId9" cstate="hqprint">
            <a:extLst>
              <a:ext uri="{28A0092B-C50C-407E-A947-70E740481C1C}">
                <a14:useLocalDpi xmlns:a14="http://schemas.microsoft.com/office/drawing/2010/main"/>
              </a:ext>
            </a:extLst>
          </a:blip>
          <a:stretch>
            <a:fillRect/>
          </a:stretch>
        </p:blipFill>
        <p:spPr>
          <a:xfrm rot="0">
            <a:off x="6831965" y="1955800"/>
            <a:ext cx="979170" cy="979170"/>
          </a:xfrm>
          <a:prstGeom prst="rect"/>
          <a:noFill/>
        </p:spPr>
      </p:pic>
      <p:pic>
        <p:nvPicPr>
          <p:cNvPr id="59" name="그림 198"/>
          <p:cNvPicPr>
            <a:picLocks noChangeAspect="1"/>
          </p:cNvPicPr>
          <p:nvPr/>
        </p:nvPicPr>
        <p:blipFill rotWithShape="1">
          <a:blip r:embed="rId10" cstate="hqprint">
            <a:extLst>
              <a:ext uri="{28A0092B-C50C-407E-A947-70E740481C1C}">
                <a14:useLocalDpi xmlns:a14="http://schemas.microsoft.com/office/drawing/2010/main"/>
              </a:ext>
            </a:extLst>
          </a:blip>
          <a:stretch>
            <a:fillRect/>
          </a:stretch>
        </p:blipFill>
        <p:spPr>
          <a:xfrm rot="0">
            <a:off x="12613005" y="1984375"/>
            <a:ext cx="979170" cy="922020"/>
          </a:xfrm>
          <a:prstGeom prst="rect"/>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6676390" cy="57277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2</a:t>
            </a:r>
            <a:r>
              <a:rPr lang="en-US" sz="4500">
                <a:solidFill>
                  <a:srgbClr val="000000"/>
                </a:solidFill>
                <a:latin typeface="Noto Sans Bold" charset="0"/>
                <a:ea typeface="Noto Sans Bold" charset="0"/>
                <a:cs typeface="Noto Sans Bold" charset="0"/>
              </a:rPr>
              <a:t>. </a:t>
            </a:r>
            <a:r>
              <a:rPr lang="ko-KR" sz="3755">
                <a:solidFill>
                  <a:srgbClr val="292929"/>
                </a:solidFill>
                <a:latin typeface="Noto Sans Bold" charset="0"/>
                <a:ea typeface="Noto Sans Bold" charset="0"/>
                <a:cs typeface="Noto Sans Bold" charset="0"/>
              </a:rPr>
              <a:t>FrontEnd, BackEnd 구성</a:t>
            </a:r>
            <a:endParaRPr lang="ko-KR" altLang="en-US" sz="3755">
              <a:solidFill>
                <a:srgbClr val="292929"/>
              </a:solidFill>
              <a:latin typeface="Noto Sans Bold" charset="0"/>
              <a:ea typeface="Noto Sans Bold" charset="0"/>
              <a:cs typeface="Noto Sans Bold" charset="0"/>
            </a:endParaRPr>
          </a:p>
        </p:txBody>
      </p:sp>
      <p:sp>
        <p:nvSpPr>
          <p:cNvPr id="18" name="Rect 0"/>
          <p:cNvSpPr txBox="1">
            <a:spLocks/>
          </p:cNvSpPr>
          <p:nvPr/>
        </p:nvSpPr>
        <p:spPr>
          <a:xfrm>
            <a:off x="7117080" y="421640"/>
            <a:ext cx="669417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BackEnd 구성 -  CloudFront</a:t>
            </a:r>
            <a:endParaRPr lang="ko-KR" altLang="en-US" sz="2500">
              <a:solidFill>
                <a:srgbClr val="000000"/>
              </a:solidFill>
              <a:latin typeface="Noto Sans" charset="0"/>
              <a:ea typeface="Noto Sans" charset="0"/>
              <a:cs typeface="Noto Sans" charset="0"/>
            </a:endParaRPr>
          </a:p>
        </p:txBody>
      </p:sp>
      <p:sp>
        <p:nvSpPr>
          <p:cNvPr id="19" name="Rect 0"/>
          <p:cNvSpPr txBox="1">
            <a:spLocks/>
          </p:cNvSpPr>
          <p:nvPr/>
        </p:nvSpPr>
        <p:spPr>
          <a:xfrm>
            <a:off x="885825" y="1237615"/>
            <a:ext cx="14832965" cy="63881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CloudFront - Terraform code 작성 </a:t>
            </a:r>
            <a:endParaRPr lang="ko-KR" altLang="en-US" sz="3600">
              <a:solidFill>
                <a:srgbClr val="000000"/>
              </a:solidFill>
              <a:latin typeface="Noto Sans Bold" charset="0"/>
              <a:ea typeface="Noto Sans Bold" charset="0"/>
              <a:cs typeface="Noto Sans Bold" charset="0"/>
            </a:endParaRPr>
          </a:p>
        </p:txBody>
      </p:sp>
      <p:sp>
        <p:nvSpPr>
          <p:cNvPr id="24" name="Rect 0"/>
          <p:cNvSpPr txBox="1">
            <a:spLocks/>
          </p:cNvSpPr>
          <p:nvPr/>
        </p:nvSpPr>
        <p:spPr>
          <a:xfrm>
            <a:off x="778510" y="8264525"/>
            <a:ext cx="16723360" cy="577850"/>
          </a:xfrm>
          <a:prstGeom prst="rect">
            <a:avLst/>
          </a:prstGeom>
        </p:spPr>
        <p:txBody>
          <a:bodyPr vert="horz" wrap="square" lIns="0" tIns="0" rIns="0" bIns="0" numCol="1" rtlCol="1" anchor="t">
            <a:spAutoFit/>
          </a:bodyPr>
          <a:lstStyle/>
          <a:p>
            <a:pPr marL="0" indent="0" algn="just" latinLnBrk="0">
              <a:lnSpc>
                <a:spcPct val="150000"/>
              </a:lnSpc>
              <a:buFontTx/>
              <a:buNone/>
            </a:pPr>
            <a:endParaRPr lang="ko-KR" altLang="en-US" sz="2500">
              <a:solidFill>
                <a:srgbClr val="000000"/>
              </a:solidFill>
              <a:latin typeface="Noto Sans" charset="0"/>
              <a:ea typeface="Noto Sans" charset="0"/>
              <a:cs typeface="Noto Sans" charset="0"/>
            </a:endParaRPr>
          </a:p>
        </p:txBody>
      </p:sp>
      <p:pic>
        <p:nvPicPr>
          <p:cNvPr id="43" name="그림 190"/>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1181735" y="2474595"/>
            <a:ext cx="7798435" cy="4411345"/>
          </a:xfrm>
          <a:prstGeom prst="rect">
            <a:avLst/>
          </a:prstGeom>
          <a:noFill/>
          <a:ln w="9525" cap="flat" cmpd="sng">
            <a:solidFill>
              <a:schemeClr val="tx1">
                <a:alpha val="100000"/>
              </a:schemeClr>
            </a:solidFill>
            <a:prstDash val="solid"/>
            <a:round/>
          </a:ln>
        </p:spPr>
      </p:pic>
      <p:sp>
        <p:nvSpPr>
          <p:cNvPr id="44" name="텍스트 상자 191"/>
          <p:cNvSpPr txBox="1">
            <a:spLocks/>
          </p:cNvSpPr>
          <p:nvPr/>
        </p:nvSpPr>
        <p:spPr>
          <a:xfrm>
            <a:off x="2268220" y="6955155"/>
            <a:ext cx="5613400" cy="280035"/>
          </a:xfrm>
          <a:prstGeom prst="rect">
            <a:avLst/>
          </a:prstGeom>
          <a:noFill/>
        </p:spPr>
        <p:txBody>
          <a:bodyPr vert="horz" wrap="square" lIns="0" tIns="0" rIns="0" bIns="0" numCol="1" anchor="t">
            <a:noAutofit/>
          </a:bodyPr>
          <a:lstStyle/>
          <a:p>
            <a:pPr marL="0" indent="0" algn="ctr" latinLnBrk="0" hangingPunct="1">
              <a:buFontTx/>
              <a:buNone/>
            </a:pPr>
            <a:r>
              <a:rPr b="1"/>
              <a:t>사용자 지정 도메인 이름 설정 &amp; </a:t>
            </a:r>
            <a:r>
              <a:rPr lang="ko-KR" b="1"/>
              <a:t>기본 경로 매핑</a:t>
            </a:r>
            <a:endParaRPr lang="ko-KR" altLang="en-US" b="1"/>
          </a:p>
          <a:p>
            <a:pPr marL="0" indent="0" algn="ctr" latinLnBrk="0" hangingPunct="1">
              <a:buFontTx/>
              <a:buNone/>
            </a:pPr>
            <a:r>
              <a:rPr lang="ko-KR" sz="1800" b="1">
                <a:solidFill>
                  <a:schemeClr val="tx1"/>
                </a:solidFill>
                <a:latin typeface="Arial" charset="0"/>
                <a:ea typeface="Amazon Ember" charset="0"/>
              </a:rPr>
              <a:t>( survey )</a:t>
            </a:r>
            <a:endParaRPr lang="ko-KR" altLang="en-US" sz="1800" b="1">
              <a:solidFill>
                <a:schemeClr val="tx1"/>
              </a:solidFill>
              <a:latin typeface="Arial" charset="0"/>
              <a:ea typeface="Amazon Ember" charset="0"/>
            </a:endParaRPr>
          </a:p>
        </p:txBody>
      </p:sp>
      <p:pic>
        <p:nvPicPr>
          <p:cNvPr id="45" name="그림 194"/>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9473565" y="2472690"/>
            <a:ext cx="7639050" cy="4412615"/>
          </a:xfrm>
          <a:prstGeom prst="rect">
            <a:avLst/>
          </a:prstGeom>
          <a:noFill/>
          <a:ln w="9525" cap="flat" cmpd="sng">
            <a:solidFill>
              <a:schemeClr val="tx1">
                <a:alpha val="100000"/>
              </a:schemeClr>
            </a:solidFill>
            <a:prstDash val="solid"/>
            <a:round/>
          </a:ln>
        </p:spPr>
      </p:pic>
      <p:sp>
        <p:nvSpPr>
          <p:cNvPr id="46" name="텍스트 상자 195"/>
          <p:cNvSpPr txBox="1">
            <a:spLocks/>
          </p:cNvSpPr>
          <p:nvPr/>
        </p:nvSpPr>
        <p:spPr>
          <a:xfrm>
            <a:off x="11018520" y="6967220"/>
            <a:ext cx="4574540" cy="279400"/>
          </a:xfrm>
          <a:prstGeom prst="rect">
            <a:avLst/>
          </a:prstGeom>
          <a:noFill/>
        </p:spPr>
        <p:txBody>
          <a:bodyPr vert="horz" wrap="square" lIns="0" tIns="0" rIns="0" bIns="0" numCol="1" anchor="t">
            <a:noAutofit/>
          </a:bodyPr>
          <a:lstStyle/>
          <a:p>
            <a:pPr marL="0" indent="0" algn="ctr" latinLnBrk="0" hangingPunct="1">
              <a:buFontTx/>
              <a:buNone/>
            </a:pPr>
            <a:r>
              <a:rPr b="1"/>
              <a:t>사용자 지정 도메인 생성 확인</a:t>
            </a:r>
            <a:endParaRPr lang="ko-KR" altLang="en-US" b="1"/>
          </a:p>
          <a:p>
            <a:pPr marL="0" indent="0" algn="ctr" latinLnBrk="0" hangingPunct="1">
              <a:buFontTx/>
              <a:buNone/>
            </a:pPr>
            <a:r>
              <a:rPr lang="ko-KR" sz="1800" b="1">
                <a:solidFill>
                  <a:schemeClr val="tx1"/>
                </a:solidFill>
                <a:latin typeface="Arial" charset="0"/>
                <a:ea typeface="Amazon Ember" charset="0"/>
              </a:rPr>
              <a:t>( survey )</a:t>
            </a:r>
            <a:endParaRPr lang="ko-KR" altLang="en-US" sz="1800" b="1">
              <a:solidFill>
                <a:schemeClr val="tx1"/>
              </a:solidFill>
              <a:latin typeface="Arial" charset="0"/>
              <a:ea typeface="Amazon Ember" charset="0"/>
            </a:endParaRPr>
          </a:p>
        </p:txBody>
      </p:sp>
      <p:sp>
        <p:nvSpPr>
          <p:cNvPr id="47" name="도형 155"/>
          <p:cNvSpPr>
            <a:spLocks/>
          </p:cNvSpPr>
          <p:nvPr/>
        </p:nvSpPr>
        <p:spPr>
          <a:xfrm rot="0">
            <a:off x="1436370" y="3154045"/>
            <a:ext cx="5182235" cy="29781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48" name="도형 156"/>
          <p:cNvSpPr>
            <a:spLocks/>
          </p:cNvSpPr>
          <p:nvPr/>
        </p:nvSpPr>
        <p:spPr>
          <a:xfrm rot="0">
            <a:off x="9676765" y="3529965"/>
            <a:ext cx="1853565" cy="25654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6676390" cy="57277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2</a:t>
            </a:r>
            <a:r>
              <a:rPr lang="en-US" sz="4500">
                <a:solidFill>
                  <a:srgbClr val="000000"/>
                </a:solidFill>
                <a:latin typeface="Noto Sans Bold" charset="0"/>
                <a:ea typeface="Noto Sans Bold" charset="0"/>
                <a:cs typeface="Noto Sans Bold" charset="0"/>
              </a:rPr>
              <a:t>. </a:t>
            </a:r>
            <a:r>
              <a:rPr lang="ko-KR" sz="3755">
                <a:solidFill>
                  <a:srgbClr val="292929"/>
                </a:solidFill>
                <a:latin typeface="Noto Sans Bold" charset="0"/>
                <a:ea typeface="Noto Sans Bold" charset="0"/>
                <a:cs typeface="Noto Sans Bold" charset="0"/>
              </a:rPr>
              <a:t>FrontEnd, BackEnd 구성</a:t>
            </a:r>
            <a:endParaRPr lang="ko-KR" altLang="en-US" sz="3755">
              <a:solidFill>
                <a:srgbClr val="292929"/>
              </a:solidFill>
              <a:latin typeface="Noto Sans Bold" charset="0"/>
              <a:ea typeface="Noto Sans Bold" charset="0"/>
              <a:cs typeface="Noto Sans Bold" charset="0"/>
            </a:endParaRPr>
          </a:p>
        </p:txBody>
      </p:sp>
      <p:sp>
        <p:nvSpPr>
          <p:cNvPr id="18" name="Rect 0"/>
          <p:cNvSpPr txBox="1">
            <a:spLocks/>
          </p:cNvSpPr>
          <p:nvPr/>
        </p:nvSpPr>
        <p:spPr>
          <a:xfrm>
            <a:off x="7117080" y="421640"/>
            <a:ext cx="669417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BackEnd 구성 -  CloudFront</a:t>
            </a:r>
            <a:endParaRPr lang="ko-KR" altLang="en-US" sz="2500">
              <a:solidFill>
                <a:srgbClr val="000000"/>
              </a:solidFill>
              <a:latin typeface="Noto Sans" charset="0"/>
              <a:ea typeface="Noto Sans" charset="0"/>
              <a:cs typeface="Noto Sans" charset="0"/>
            </a:endParaRPr>
          </a:p>
        </p:txBody>
      </p:sp>
      <p:sp>
        <p:nvSpPr>
          <p:cNvPr id="24" name="Rect 0"/>
          <p:cNvSpPr txBox="1">
            <a:spLocks/>
          </p:cNvSpPr>
          <p:nvPr/>
        </p:nvSpPr>
        <p:spPr>
          <a:xfrm>
            <a:off x="778510" y="8264525"/>
            <a:ext cx="16723360" cy="577850"/>
          </a:xfrm>
          <a:prstGeom prst="rect">
            <a:avLst/>
          </a:prstGeom>
        </p:spPr>
        <p:txBody>
          <a:bodyPr vert="horz" wrap="square" lIns="0" tIns="0" rIns="0" bIns="0" numCol="1" rtlCol="1" anchor="t">
            <a:spAutoFit/>
          </a:bodyPr>
          <a:lstStyle/>
          <a:p>
            <a:pPr marL="0" indent="0" algn="just" latinLnBrk="0">
              <a:lnSpc>
                <a:spcPct val="150000"/>
              </a:lnSpc>
              <a:buFontTx/>
              <a:buNone/>
            </a:pPr>
            <a:endParaRPr lang="ko-KR" altLang="en-US" sz="2500">
              <a:solidFill>
                <a:srgbClr val="000000"/>
              </a:solidFill>
              <a:latin typeface="Noto Sans" charset="0"/>
              <a:ea typeface="Noto Sans" charset="0"/>
              <a:cs typeface="Noto Sans" charset="0"/>
            </a:endParaRPr>
          </a:p>
        </p:txBody>
      </p:sp>
      <p:grpSp>
        <p:nvGrpSpPr>
          <p:cNvPr id="49" name="그룹 112"/>
          <p:cNvGrpSpPr>
            <a:grpSpLocks/>
          </p:cNvGrpSpPr>
          <p:nvPr/>
        </p:nvGrpSpPr>
        <p:grpSpPr>
          <a:xfrm>
            <a:off x="1028065" y="2646680"/>
            <a:ext cx="8408035" cy="4414520"/>
            <a:chOff x="1028065" y="2646680"/>
            <a:chExt cx="8408035" cy="4414520"/>
          </a:xfrm>
        </p:grpSpPr>
        <p:sp>
          <p:nvSpPr>
            <p:cNvPr id="46" name="Rect 0"/>
            <p:cNvSpPr txBox="1">
              <a:spLocks/>
            </p:cNvSpPr>
            <p:nvPr/>
          </p:nvSpPr>
          <p:spPr>
            <a:xfrm>
              <a:off x="2952115" y="6770370"/>
              <a:ext cx="4573905" cy="290195"/>
            </a:xfrm>
            <a:prstGeom prst="rect">
              <a:avLst/>
            </a:prstGeom>
            <a:noFill/>
          </p:spPr>
          <p:txBody>
            <a:bodyPr vert="horz" wrap="square" lIns="0" tIns="0" rIns="0" bIns="0" numCol="1" anchor="t">
              <a:noAutofit/>
            </a:bodyPr>
            <a:lstStyle/>
            <a:p>
              <a:pPr marL="0" indent="0" algn="ctr" latinLnBrk="0" hangingPunct="1">
                <a:buFontTx/>
                <a:buNone/>
              </a:pPr>
              <a:r>
                <a:rPr b="1"/>
                <a:t>캐시 동작 설정</a:t>
              </a:r>
              <a:endParaRPr lang="ko-KR" altLang="en-US" b="1"/>
            </a:p>
            <a:p>
              <a:pPr marL="0" indent="0" algn="ctr" latinLnBrk="0" hangingPunct="1">
                <a:buFontTx/>
                <a:buNone/>
              </a:pPr>
              <a:r>
                <a:rPr b="1"/>
                <a:t>( www.soldesk-insightforge.site )</a:t>
              </a:r>
              <a:endParaRPr lang="ko-KR" altLang="en-US" b="1"/>
            </a:p>
          </p:txBody>
        </p:sp>
        <p:pic>
          <p:nvPicPr>
            <p:cNvPr id="47" name="그림 220"/>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1028065" y="2646680"/>
              <a:ext cx="8407400" cy="4065905"/>
            </a:xfrm>
            <a:prstGeom prst="rect">
              <a:avLst/>
            </a:prstGeom>
            <a:noFill/>
            <a:ln w="9525" cap="flat" cmpd="sng">
              <a:solidFill>
                <a:schemeClr val="tx1">
                  <a:alpha val="100000"/>
                </a:schemeClr>
              </a:solidFill>
              <a:prstDash val="solid"/>
              <a:round/>
            </a:ln>
          </p:spPr>
        </p:pic>
      </p:grpSp>
      <p:grpSp>
        <p:nvGrpSpPr>
          <p:cNvPr id="50" name="그룹 113"/>
          <p:cNvGrpSpPr>
            <a:grpSpLocks/>
          </p:cNvGrpSpPr>
          <p:nvPr/>
        </p:nvGrpSpPr>
        <p:grpSpPr>
          <a:xfrm rot="0">
            <a:off x="10038715" y="2646680"/>
            <a:ext cx="6431280" cy="2687955"/>
            <a:chOff x="10038715" y="2646680"/>
            <a:chExt cx="6431280" cy="2687955"/>
          </a:xfrm>
        </p:grpSpPr>
        <p:pic>
          <p:nvPicPr>
            <p:cNvPr id="44" name="Picture " descr="C:/Users/USER/AppData/Roaming/PolarisOffice/ETemp/3020_11734232/image82.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10038715" y="2646680"/>
              <a:ext cx="6430645" cy="2306320"/>
            </a:xfrm>
            <a:prstGeom prst="rect"/>
            <a:noFill/>
            <a:ln w="9525" cap="flat" cmpd="sng">
              <a:solidFill>
                <a:schemeClr val="tx1">
                  <a:alpha val="100000"/>
                </a:schemeClr>
              </a:solidFill>
              <a:prstDash val="solid"/>
              <a:round/>
            </a:ln>
          </p:spPr>
        </p:pic>
        <p:sp>
          <p:nvSpPr>
            <p:cNvPr id="45" name="Rect 0"/>
            <p:cNvSpPr txBox="1">
              <a:spLocks/>
            </p:cNvSpPr>
            <p:nvPr/>
          </p:nvSpPr>
          <p:spPr>
            <a:xfrm rot="0">
              <a:off x="11058525" y="5029200"/>
              <a:ext cx="4574540" cy="304800"/>
            </a:xfrm>
            <a:prstGeom prst="rect"/>
            <a:noFill/>
          </p:spPr>
          <p:txBody>
            <a:bodyPr wrap="square" lIns="0" tIns="0" rIns="0" bIns="0" numCol="1" vert="horz" anchor="t">
              <a:noAutofit/>
            </a:bodyPr>
            <a:lstStyle/>
            <a:p>
              <a:pPr marL="0" indent="0" algn="ctr" latinLnBrk="0" hangingPunct="1">
                <a:buFontTx/>
                <a:buNone/>
              </a:pPr>
              <a:r>
                <a:rPr b="1"/>
                <a:t>사용자 지정 도메인 설정</a:t>
              </a:r>
              <a:endParaRPr lang="ko-KR" altLang="en-US" b="1"/>
            </a:p>
            <a:p>
              <a:pPr marL="0" indent="0" algn="ctr" latinLnBrk="0" hangingPunct="1">
                <a:buFontTx/>
                <a:buNone/>
              </a:pPr>
              <a:r>
                <a:rPr b="1"/>
                <a:t>( www.soldesk-insightforge.site )</a:t>
              </a:r>
              <a:endParaRPr lang="ko-KR" altLang="en-US" b="1"/>
            </a:p>
          </p:txBody>
        </p:sp>
        <p:sp>
          <p:nvSpPr>
            <p:cNvPr id="48" name="도형 151"/>
            <p:cNvSpPr>
              <a:spLocks/>
            </p:cNvSpPr>
            <p:nvPr/>
          </p:nvSpPr>
          <p:spPr>
            <a:xfrm rot="0">
              <a:off x="10199370" y="2861945"/>
              <a:ext cx="4417060" cy="30861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sp>
        <p:nvSpPr>
          <p:cNvPr id="51" name="텍스트 상자 2401"/>
          <p:cNvSpPr txBox="1">
            <a:spLocks/>
          </p:cNvSpPr>
          <p:nvPr/>
        </p:nvSpPr>
        <p:spPr>
          <a:xfrm>
            <a:off x="885825" y="1237615"/>
            <a:ext cx="14832965" cy="63881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CloudFront - Terraform code 작성 </a:t>
            </a:r>
            <a:endParaRPr lang="ko-KR" altLang="en-US" sz="3600">
              <a:solidFill>
                <a:srgbClr val="000000"/>
              </a:solidFill>
              <a:latin typeface="Noto Sans Bold" charset="0"/>
              <a:ea typeface="Noto Sans Bold" charset="0"/>
              <a:cs typeface="Noto Sans Bold"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도형 72"/>
          <p:cNvCxnSpPr/>
          <p:nvPr/>
        </p:nvCxnSpPr>
        <p:spPr>
          <a:xfrm>
            <a:off x="632460" y="1047750"/>
            <a:ext cx="17051020" cy="127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도형 73"/>
          <p:cNvCxnSpPr/>
          <p:nvPr/>
        </p:nvCxnSpPr>
        <p:spPr>
          <a:xfrm>
            <a:off x="619125" y="9673590"/>
            <a:ext cx="17051020" cy="127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텍스트 상자 78"/>
          <p:cNvSpPr txBox="1">
            <a:spLocks/>
          </p:cNvSpPr>
          <p:nvPr/>
        </p:nvSpPr>
        <p:spPr>
          <a:xfrm>
            <a:off x="881380" y="274955"/>
            <a:ext cx="3889375" cy="57277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1</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소개</a:t>
            </a:r>
            <a:endParaRPr lang="ko-KR" altLang="en-US" sz="4500">
              <a:solidFill>
                <a:srgbClr val="000000"/>
              </a:solidFill>
              <a:latin typeface="Noto Sans Bold" charset="0"/>
              <a:ea typeface="Noto Sans Bold" charset="0"/>
              <a:cs typeface="Noto Sans Bold" charset="0"/>
            </a:endParaRPr>
          </a:p>
        </p:txBody>
      </p:sp>
      <p:sp>
        <p:nvSpPr>
          <p:cNvPr id="18" name="텍스트 상자 79"/>
          <p:cNvSpPr txBox="1">
            <a:spLocks/>
          </p:cNvSpPr>
          <p:nvPr/>
        </p:nvSpPr>
        <p:spPr>
          <a:xfrm>
            <a:off x="3117850" y="394970"/>
            <a:ext cx="5800725" cy="318135"/>
          </a:xfrm>
          <a:prstGeom prst="rect">
            <a:avLst/>
          </a:prstGeom>
        </p:spPr>
        <p:txBody>
          <a:bodyPr wrap="square" lIns="0" tIns="0" rIns="0" bIns="0" numCol="1" rtlCol="1" vert="horz"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역할</a:t>
            </a:r>
            <a:r>
              <a:rPr lang="ko-KR" sz="2500">
                <a:solidFill>
                  <a:srgbClr val="000000"/>
                </a:solidFill>
                <a:latin typeface="Noto Sans" charset="0"/>
                <a:ea typeface="Noto Sans" charset="0"/>
                <a:cs typeface="Noto Sans" charset="0"/>
              </a:rPr>
              <a:t> </a:t>
            </a:r>
            <a:r>
              <a:rPr lang="ko-KR" sz="2500">
                <a:solidFill>
                  <a:srgbClr val="000000"/>
                </a:solidFill>
                <a:latin typeface="Noto Sans" charset="0"/>
                <a:ea typeface="Noto Sans" charset="0"/>
                <a:cs typeface="Noto Sans" charset="0"/>
              </a:rPr>
              <a:t>분담</a:t>
            </a:r>
            <a:endParaRPr lang="ko-KR" altLang="en-US" sz="2500">
              <a:solidFill>
                <a:srgbClr val="000000"/>
              </a:solidFill>
              <a:latin typeface="Noto Sans" charset="0"/>
              <a:ea typeface="Noto Sans" charset="0"/>
              <a:cs typeface="Noto Sans" charset="0"/>
            </a:endParaRPr>
          </a:p>
        </p:txBody>
      </p:sp>
      <p:sp>
        <p:nvSpPr>
          <p:cNvPr id="19" name="텍스트 상자 144"/>
          <p:cNvSpPr txBox="1">
            <a:spLocks/>
          </p:cNvSpPr>
          <p:nvPr/>
        </p:nvSpPr>
        <p:spPr>
          <a:xfrm>
            <a:off x="3431540" y="2157730"/>
            <a:ext cx="5800090" cy="318770"/>
          </a:xfrm>
          <a:prstGeom prst="rect">
            <a:avLst/>
          </a:prstGeom>
        </p:spPr>
        <p:txBody>
          <a:bodyPr vert="horz" wrap="square" lIns="0" tIns="0" rIns="0" bIns="0" numCol="1" rtlCol="1" anchor="t">
            <a:spAutoFit/>
          </a:bodyPr>
          <a:lstStyle/>
          <a:p>
            <a:pPr marL="0" indent="0" algn="just" latinLnBrk="0">
              <a:lnSpc>
                <a:spcPts val="2500"/>
              </a:lnSpc>
              <a:buFontTx/>
              <a:buNone/>
            </a:pPr>
            <a:endParaRPr lang="ko-KR" altLang="en-US" sz="2500">
              <a:solidFill>
                <a:srgbClr val="000000"/>
              </a:solidFill>
              <a:latin typeface="Noto Sans" charset="0"/>
              <a:ea typeface="Noto Sans" charset="0"/>
              <a:cs typeface="Noto Sans" charset="0"/>
            </a:endParaRPr>
          </a:p>
        </p:txBody>
      </p:sp>
      <p:pic>
        <p:nvPicPr>
          <p:cNvPr id="22" name="그림 149"/>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1135380" y="2745105"/>
            <a:ext cx="2045970" cy="2087245"/>
          </a:xfrm>
          <a:prstGeom prst="rect">
            <a:avLst/>
          </a:prstGeom>
          <a:noFill/>
        </p:spPr>
      </p:pic>
      <p:pic>
        <p:nvPicPr>
          <p:cNvPr id="23" name="그림 150"/>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1503045" y="4683125"/>
            <a:ext cx="1315720" cy="1343660"/>
          </a:xfrm>
          <a:prstGeom prst="rect">
            <a:avLst/>
          </a:prstGeom>
          <a:noFill/>
        </p:spPr>
      </p:pic>
      <p:pic>
        <p:nvPicPr>
          <p:cNvPr id="25" name="그림 152"/>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1507490" y="1627505"/>
            <a:ext cx="1315720" cy="1343660"/>
          </a:xfrm>
          <a:prstGeom prst="rect">
            <a:avLst/>
          </a:prstGeom>
          <a:noFill/>
        </p:spPr>
      </p:pic>
      <p:pic>
        <p:nvPicPr>
          <p:cNvPr id="26" name="그림 153"/>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1507490" y="6257925"/>
            <a:ext cx="1315720" cy="1343660"/>
          </a:xfrm>
          <a:prstGeom prst="rect">
            <a:avLst/>
          </a:prstGeom>
          <a:noFill/>
        </p:spPr>
      </p:pic>
      <p:pic>
        <p:nvPicPr>
          <p:cNvPr id="27" name="그림 154"/>
          <p:cNvPicPr>
            <a:picLocks noChangeAspect="1"/>
          </p:cNvPicPr>
          <p:nvPr/>
        </p:nvPicPr>
        <p:blipFill rotWithShape="1">
          <a:blip r:embed="rId4" cstate="hqprint">
            <a:extLst>
              <a:ext uri="{28A0092B-C50C-407E-A947-70E740481C1C}">
                <a14:useLocalDpi xmlns:a14="http://schemas.microsoft.com/office/drawing/2010/main"/>
              </a:ext>
            </a:extLst>
          </a:blip>
          <a:stretch>
            <a:fillRect/>
          </a:stretch>
        </p:blipFill>
        <p:spPr>
          <a:xfrm>
            <a:off x="1507490" y="7855585"/>
            <a:ext cx="1316355" cy="1344295"/>
          </a:xfrm>
          <a:prstGeom prst="rect">
            <a:avLst/>
          </a:prstGeom>
          <a:noFill/>
        </p:spPr>
      </p:pic>
      <p:sp>
        <p:nvSpPr>
          <p:cNvPr id="28" name="도형 155"/>
          <p:cNvSpPr>
            <a:spLocks/>
          </p:cNvSpPr>
          <p:nvPr/>
        </p:nvSpPr>
        <p:spPr>
          <a:xfrm>
            <a:off x="1503045" y="1409700"/>
            <a:ext cx="363855" cy="349885"/>
          </a:xfrm>
          <a:prstGeom prst="star5">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hangingPunct="1">
              <a:buFontTx/>
              <a:buNone/>
            </a:pPr>
            <a:endParaRPr lang="ko-KR" altLang="en-US" sz="1800">
              <a:latin typeface="맑은 고딕" charset="0"/>
              <a:ea typeface="맑은 고딕" charset="0"/>
            </a:endParaRPr>
          </a:p>
        </p:txBody>
      </p:sp>
      <p:sp>
        <p:nvSpPr>
          <p:cNvPr id="29" name="텍스트 상자 157"/>
          <p:cNvSpPr txBox="1">
            <a:spLocks/>
          </p:cNvSpPr>
          <p:nvPr/>
        </p:nvSpPr>
        <p:spPr>
          <a:xfrm>
            <a:off x="3108960" y="2574290"/>
            <a:ext cx="1228598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최 경 태( 팀장 ): 프로젝트 설계, FrontEnd, BackEnd 설계, Git(codebuild), Terraform화</a:t>
            </a:r>
            <a:endParaRPr lang="ko-KR" altLang="en-US" sz="2500">
              <a:solidFill>
                <a:srgbClr val="000000"/>
              </a:solidFill>
              <a:latin typeface="Noto Sans" charset="0"/>
              <a:ea typeface="Noto Sans" charset="0"/>
              <a:cs typeface="Noto Sans" charset="0"/>
            </a:endParaRPr>
          </a:p>
        </p:txBody>
      </p:sp>
      <p:sp>
        <p:nvSpPr>
          <p:cNvPr id="30" name="텍스트 상자 158"/>
          <p:cNvSpPr txBox="1">
            <a:spLocks/>
          </p:cNvSpPr>
          <p:nvPr/>
        </p:nvSpPr>
        <p:spPr>
          <a:xfrm>
            <a:off x="3113405" y="4149090"/>
            <a:ext cx="12066905"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박 권 영 ( 팀원 ): 자료조사, 람다함수, 요구사항 분석, db, CloudFront, Terraform화</a:t>
            </a:r>
            <a:endParaRPr lang="ko-KR" altLang="en-US" sz="2500">
              <a:solidFill>
                <a:srgbClr val="000000"/>
              </a:solidFill>
              <a:latin typeface="Noto Sans" charset="0"/>
              <a:ea typeface="Noto Sans" charset="0"/>
              <a:cs typeface="Noto Sans" charset="0"/>
            </a:endParaRPr>
          </a:p>
        </p:txBody>
      </p:sp>
      <p:sp>
        <p:nvSpPr>
          <p:cNvPr id="31" name="텍스트 상자 159"/>
          <p:cNvSpPr txBox="1">
            <a:spLocks/>
          </p:cNvSpPr>
          <p:nvPr/>
        </p:nvSpPr>
        <p:spPr>
          <a:xfrm>
            <a:off x="3113405" y="5678805"/>
            <a:ext cx="11704955"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김 건 우( 팀원 ): 자료조사, 인프라, 요구사항 분석, IAM, VPC, Terraform화</a:t>
            </a:r>
            <a:endParaRPr lang="ko-KR" altLang="en-US" sz="2500">
              <a:solidFill>
                <a:srgbClr val="000000"/>
              </a:solidFill>
              <a:latin typeface="Noto Sans" charset="0"/>
              <a:ea typeface="Noto Sans" charset="0"/>
              <a:cs typeface="Noto Sans" charset="0"/>
            </a:endParaRPr>
          </a:p>
        </p:txBody>
      </p:sp>
      <p:sp>
        <p:nvSpPr>
          <p:cNvPr id="32" name="텍스트 상자 160"/>
          <p:cNvSpPr txBox="1">
            <a:spLocks/>
          </p:cNvSpPr>
          <p:nvPr/>
        </p:nvSpPr>
        <p:spPr>
          <a:xfrm>
            <a:off x="3113405" y="7235825"/>
            <a:ext cx="1242949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김 영 민( 팀원 ): 자료조사, 인프라, 요구사항 분석, 오토스케일링, Route53, Terraform화</a:t>
            </a:r>
            <a:endParaRPr lang="ko-KR" altLang="en-US" sz="2500">
              <a:solidFill>
                <a:srgbClr val="000000"/>
              </a:solidFill>
              <a:latin typeface="Noto Sans" charset="0"/>
              <a:ea typeface="Noto Sans" charset="0"/>
              <a:cs typeface="Noto Sans" charset="0"/>
            </a:endParaRPr>
          </a:p>
        </p:txBody>
      </p:sp>
      <p:sp>
        <p:nvSpPr>
          <p:cNvPr id="33" name="텍스트 상자 161"/>
          <p:cNvSpPr txBox="1">
            <a:spLocks/>
          </p:cNvSpPr>
          <p:nvPr/>
        </p:nvSpPr>
        <p:spPr>
          <a:xfrm>
            <a:off x="3113405" y="8846820"/>
            <a:ext cx="13101320" cy="6362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박 형 준( 팀원 ): 프로젝트 설계, 인프라, Ansible(linux), 모니터링(CloudWatch), Terraform화</a:t>
            </a:r>
            <a:endParaRPr lang="ko-KR" altLang="en-US" sz="2500">
              <a:solidFill>
                <a:srgbClr val="000000"/>
              </a:solidFill>
              <a:latin typeface="Noto Sans" charset="0"/>
              <a:ea typeface="Noto Sans" charset="0"/>
              <a:cs typeface="Noto Sans" charset="0"/>
            </a:endParaRPr>
          </a:p>
          <a:p>
            <a:pPr marL="0" indent="0" algn="just" latinLnBrk="0">
              <a:lnSpc>
                <a:spcPts val="2500"/>
              </a:lnSpc>
              <a:buFontTx/>
              <a:buNone/>
            </a:pPr>
            <a:endParaRPr lang="ko-KR" altLang="en-US" sz="2500">
              <a:solidFill>
                <a:srgbClr val="000000"/>
              </a:solidFill>
              <a:latin typeface="Noto Sans" charset="0"/>
              <a:ea typeface="Noto Sans" charset="0"/>
              <a:cs typeface="Noto Sans"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6676390" cy="57277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2</a:t>
            </a:r>
            <a:r>
              <a:rPr lang="en-US" sz="4500">
                <a:solidFill>
                  <a:srgbClr val="000000"/>
                </a:solidFill>
                <a:latin typeface="Noto Sans Bold" charset="0"/>
                <a:ea typeface="Noto Sans Bold" charset="0"/>
                <a:cs typeface="Noto Sans Bold" charset="0"/>
              </a:rPr>
              <a:t>. </a:t>
            </a:r>
            <a:r>
              <a:rPr lang="ko-KR" sz="3755">
                <a:solidFill>
                  <a:srgbClr val="292929"/>
                </a:solidFill>
                <a:latin typeface="Noto Sans Bold" charset="0"/>
                <a:ea typeface="Noto Sans Bold" charset="0"/>
                <a:cs typeface="Noto Sans Bold" charset="0"/>
              </a:rPr>
              <a:t>FrontEnd, BackEnd 구성</a:t>
            </a:r>
            <a:endParaRPr lang="ko-KR" altLang="en-US" sz="3755">
              <a:solidFill>
                <a:srgbClr val="292929"/>
              </a:solidFill>
              <a:latin typeface="Noto Sans Bold" charset="0"/>
              <a:ea typeface="Noto Sans Bold" charset="0"/>
              <a:cs typeface="Noto Sans Bold" charset="0"/>
            </a:endParaRPr>
          </a:p>
        </p:txBody>
      </p:sp>
      <p:sp>
        <p:nvSpPr>
          <p:cNvPr id="18" name="Rect 0"/>
          <p:cNvSpPr txBox="1">
            <a:spLocks/>
          </p:cNvSpPr>
          <p:nvPr/>
        </p:nvSpPr>
        <p:spPr>
          <a:xfrm>
            <a:off x="7117080" y="421640"/>
            <a:ext cx="669417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BackEnd 구성 -  CloudFront</a:t>
            </a:r>
            <a:endParaRPr lang="ko-KR" altLang="en-US" sz="2500">
              <a:solidFill>
                <a:srgbClr val="000000"/>
              </a:solidFill>
              <a:latin typeface="Noto Sans" charset="0"/>
              <a:ea typeface="Noto Sans" charset="0"/>
              <a:cs typeface="Noto Sans" charset="0"/>
            </a:endParaRPr>
          </a:p>
        </p:txBody>
      </p:sp>
      <p:sp>
        <p:nvSpPr>
          <p:cNvPr id="19" name="Rect 0"/>
          <p:cNvSpPr txBox="1">
            <a:spLocks/>
          </p:cNvSpPr>
          <p:nvPr/>
        </p:nvSpPr>
        <p:spPr>
          <a:xfrm>
            <a:off x="885825" y="1184910"/>
            <a:ext cx="14832965" cy="63881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CloudFront </a:t>
            </a:r>
            <a:endParaRPr lang="ko-KR" altLang="en-US" sz="3600">
              <a:solidFill>
                <a:srgbClr val="000000"/>
              </a:solidFill>
              <a:latin typeface="Noto Sans Bold" charset="0"/>
              <a:ea typeface="Noto Sans Bold" charset="0"/>
              <a:cs typeface="Noto Sans Bold" charset="0"/>
            </a:endParaRPr>
          </a:p>
        </p:txBody>
      </p:sp>
      <p:sp>
        <p:nvSpPr>
          <p:cNvPr id="24" name="Rect 0"/>
          <p:cNvSpPr txBox="1">
            <a:spLocks/>
          </p:cNvSpPr>
          <p:nvPr/>
        </p:nvSpPr>
        <p:spPr>
          <a:xfrm>
            <a:off x="778510" y="8264525"/>
            <a:ext cx="16723995" cy="578485"/>
          </a:xfrm>
          <a:prstGeom prst="rect">
            <a:avLst/>
          </a:prstGeom>
        </p:spPr>
        <p:txBody>
          <a:bodyPr vert="horz" wrap="square" lIns="0" tIns="0" rIns="0" bIns="0" numCol="1" rtlCol="1" anchor="t">
            <a:spAutoFit/>
          </a:bodyPr>
          <a:lstStyle/>
          <a:p>
            <a:pPr marL="0" indent="0" algn="just" latinLnBrk="0">
              <a:lnSpc>
                <a:spcPct val="150000"/>
              </a:lnSpc>
              <a:buFontTx/>
              <a:buNone/>
            </a:pPr>
            <a:endParaRPr lang="ko-KR" altLang="en-US" sz="2500">
              <a:solidFill>
                <a:srgbClr val="000000"/>
              </a:solidFill>
              <a:latin typeface="Noto Sans" charset="0"/>
              <a:ea typeface="Noto Sans" charset="0"/>
              <a:cs typeface="Noto Sans" charset="0"/>
            </a:endParaRPr>
          </a:p>
        </p:txBody>
      </p:sp>
      <p:pic>
        <p:nvPicPr>
          <p:cNvPr id="44" name="그림 232"/>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10050145" y="1988820"/>
            <a:ext cx="6563995" cy="5570855"/>
          </a:xfrm>
          <a:prstGeom prst="rect">
            <a:avLst/>
          </a:prstGeom>
          <a:noFill/>
          <a:ln w="9525" cap="flat" cmpd="sng">
            <a:solidFill>
              <a:schemeClr val="tx1">
                <a:alpha val="100000"/>
              </a:schemeClr>
            </a:solidFill>
            <a:prstDash val="solid"/>
            <a:round/>
          </a:ln>
        </p:spPr>
      </p:pic>
      <p:sp>
        <p:nvSpPr>
          <p:cNvPr id="46" name="텍스트 상자 234"/>
          <p:cNvSpPr txBox="1">
            <a:spLocks/>
          </p:cNvSpPr>
          <p:nvPr/>
        </p:nvSpPr>
        <p:spPr>
          <a:xfrm>
            <a:off x="11042650" y="7666355"/>
            <a:ext cx="4574540" cy="279400"/>
          </a:xfrm>
          <a:prstGeom prst="rect">
            <a:avLst/>
          </a:prstGeom>
          <a:noFill/>
        </p:spPr>
        <p:txBody>
          <a:bodyPr vert="horz" wrap="square" lIns="0" tIns="0" rIns="0" bIns="0" numCol="1" anchor="t">
            <a:noAutofit/>
          </a:bodyPr>
          <a:lstStyle/>
          <a:p>
            <a:pPr marL="0" indent="0" algn="ctr" latinLnBrk="0" hangingPunct="1">
              <a:buFontTx/>
              <a:buNone/>
            </a:pPr>
            <a:r>
              <a:rPr lang="ko-KR" b="1"/>
              <a:t>CloudFront 레코드 생성 확인</a:t>
            </a:r>
            <a:endParaRPr lang="ko-KR" altLang="en-US" b="1"/>
          </a:p>
          <a:p>
            <a:pPr marL="0" indent="0" algn="ctr" latinLnBrk="0" hangingPunct="1">
              <a:buFontTx/>
              <a:buNone/>
            </a:pPr>
            <a:r>
              <a:rPr lang="ko-KR" b="1"/>
              <a:t>( soldesk-insightforge.site )</a:t>
            </a:r>
            <a:endParaRPr lang="ko-KR" altLang="en-US" b="1"/>
          </a:p>
          <a:p>
            <a:pPr marL="0" indent="0" algn="ctr" latinLnBrk="0" hangingPunct="1">
              <a:buFontTx/>
              <a:buNone/>
            </a:pPr>
            <a:endParaRPr lang="ko-KR" altLang="en-US" b="1"/>
          </a:p>
        </p:txBody>
      </p:sp>
      <p:sp>
        <p:nvSpPr>
          <p:cNvPr id="51" name="도형 154"/>
          <p:cNvSpPr>
            <a:spLocks/>
          </p:cNvSpPr>
          <p:nvPr/>
        </p:nvSpPr>
        <p:spPr>
          <a:xfrm rot="0">
            <a:off x="10602595" y="7086600"/>
            <a:ext cx="1800225" cy="27051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nvGrpSpPr>
          <p:cNvPr id="55" name="그룹 114"/>
          <p:cNvGrpSpPr>
            <a:grpSpLocks/>
          </p:cNvGrpSpPr>
          <p:nvPr/>
        </p:nvGrpSpPr>
        <p:grpSpPr>
          <a:xfrm rot="0">
            <a:off x="747395" y="1984375"/>
            <a:ext cx="9019540" cy="5897245"/>
            <a:chOff x="747395" y="1984375"/>
            <a:chExt cx="9019540" cy="5897245"/>
          </a:xfrm>
        </p:grpSpPr>
        <p:pic>
          <p:nvPicPr>
            <p:cNvPr id="43" name="그림 230" descr="C:/Users/USER/AppData/Roaming/PolarisOffice/ETemp/3020_11734232/image84.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747395" y="1984375"/>
              <a:ext cx="9007475" cy="4300855"/>
            </a:xfrm>
            <a:prstGeom prst="rect"/>
            <a:noFill/>
            <a:ln w="9525" cap="flat" cmpd="sng">
              <a:solidFill>
                <a:schemeClr val="tx1">
                  <a:alpha val="100000"/>
                </a:schemeClr>
              </a:solidFill>
              <a:prstDash val="solid"/>
              <a:round/>
            </a:ln>
          </p:spPr>
        </p:pic>
        <p:sp>
          <p:nvSpPr>
            <p:cNvPr id="45" name="텍스트 상자 233"/>
            <p:cNvSpPr txBox="1">
              <a:spLocks/>
            </p:cNvSpPr>
            <p:nvPr/>
          </p:nvSpPr>
          <p:spPr>
            <a:xfrm rot="0">
              <a:off x="2864485" y="6354445"/>
              <a:ext cx="4780280" cy="279400"/>
            </a:xfrm>
            <a:prstGeom prst="rect"/>
            <a:noFill/>
          </p:spPr>
          <p:txBody>
            <a:bodyPr wrap="square" lIns="0" tIns="0" rIns="0" bIns="0" numCol="1" vert="horz" anchor="t">
              <a:noAutofit/>
            </a:bodyPr>
            <a:lstStyle/>
            <a:p>
              <a:pPr marL="0" indent="0" algn="ctr" latinLnBrk="0" hangingPunct="1">
                <a:buFontTx/>
                <a:buNone/>
              </a:pPr>
              <a:r>
                <a:rPr lang="ko-KR" b="1"/>
                <a:t>CloudFront 배포 확인</a:t>
              </a:r>
              <a:endParaRPr lang="ko-KR" altLang="en-US" b="1"/>
            </a:p>
            <a:p>
              <a:pPr marL="0" indent="0" algn="ctr" latinLnBrk="0" hangingPunct="1">
                <a:buFontTx/>
                <a:buNone/>
              </a:pPr>
              <a:r>
                <a:rPr lang="ko-KR" b="1"/>
                <a:t>( www.soldesk-insightforge.site )</a:t>
              </a:r>
              <a:endParaRPr lang="ko-KR" altLang="en-US" b="1"/>
            </a:p>
          </p:txBody>
        </p:sp>
        <p:sp>
          <p:nvSpPr>
            <p:cNvPr id="48" name="텍스트 상자 185"/>
            <p:cNvSpPr txBox="1">
              <a:spLocks/>
            </p:cNvSpPr>
            <p:nvPr/>
          </p:nvSpPr>
          <p:spPr>
            <a:xfrm rot="0">
              <a:off x="2868930" y="7601585"/>
              <a:ext cx="4780280" cy="279400"/>
            </a:xfrm>
            <a:prstGeom prst="rect"/>
            <a:noFill/>
          </p:spPr>
          <p:txBody>
            <a:bodyPr wrap="square" lIns="0" tIns="0" rIns="0" bIns="0" numCol="1" vert="horz" anchor="t">
              <a:noAutofit/>
            </a:bodyPr>
            <a:lstStyle/>
            <a:p>
              <a:pPr marL="0" indent="0" algn="ctr" latinLnBrk="0" hangingPunct="1">
                <a:buFontTx/>
                <a:buNone/>
              </a:pPr>
              <a:r>
                <a:rPr lang="ko-KR" b="1"/>
                <a:t>ACM 인증서</a:t>
              </a:r>
              <a:endParaRPr lang="ko-KR" altLang="en-US" b="1"/>
            </a:p>
            <a:p>
              <a:pPr marL="0" indent="0" algn="ctr" latinLnBrk="0" hangingPunct="1">
                <a:buFontTx/>
                <a:buNone/>
              </a:pPr>
              <a:r>
                <a:rPr lang="ko-KR" b="1"/>
                <a:t>( soldesk-insightforge.site )</a:t>
              </a:r>
              <a:endParaRPr lang="ko-KR" altLang="en-US" b="1"/>
            </a:p>
          </p:txBody>
        </p:sp>
        <p:sp>
          <p:nvSpPr>
            <p:cNvPr id="49" name="도형 152"/>
            <p:cNvSpPr>
              <a:spLocks/>
            </p:cNvSpPr>
            <p:nvPr/>
          </p:nvSpPr>
          <p:spPr>
            <a:xfrm rot="0">
              <a:off x="5768340" y="5048250"/>
              <a:ext cx="1709420" cy="37719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pic>
          <p:nvPicPr>
            <p:cNvPr id="53" name="그림 20" descr="C:/Users/USER/AppData/Roaming/PolarisOffice/ETemp/3020_11734232/image85.png"/>
            <p:cNvPicPr>
              <a:picLocks noChangeAspect="1"/>
            </p:cNvPicPr>
            <p:nvPr/>
          </p:nvPicPr>
          <p:blipFill rotWithShape="1">
            <a:blip r:embed="rId4" cstate="hqprint">
              <a:extLst>
                <a:ext uri="{28A0092B-C50C-407E-A947-70E740481C1C}">
                  <a14:useLocalDpi xmlns:a14="http://schemas.microsoft.com/office/drawing/2010/main"/>
                </a:ext>
              </a:extLst>
            </a:blip>
            <a:stretch>
              <a:fillRect/>
            </a:stretch>
          </p:blipFill>
          <p:spPr>
            <a:xfrm rot="0">
              <a:off x="748030" y="6960870"/>
              <a:ext cx="9018905" cy="605790"/>
            </a:xfrm>
            <a:prstGeom prst="rect"/>
            <a:noFill/>
            <a:ln w="9525" cap="flat" cmpd="sng">
              <a:solidFill>
                <a:schemeClr val="tx1">
                  <a:alpha val="100000"/>
                </a:schemeClr>
              </a:solidFill>
              <a:prstDash val="solid"/>
              <a:round/>
            </a:ln>
          </p:spPr>
        </p:pic>
        <p:sp>
          <p:nvSpPr>
            <p:cNvPr id="54" name="도형 21"/>
            <p:cNvSpPr>
              <a:spLocks/>
            </p:cNvSpPr>
            <p:nvPr/>
          </p:nvSpPr>
          <p:spPr>
            <a:xfrm rot="0">
              <a:off x="4426585" y="7357110"/>
              <a:ext cx="1602105" cy="20066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6676390" cy="57277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2</a:t>
            </a:r>
            <a:r>
              <a:rPr lang="en-US" sz="4500">
                <a:solidFill>
                  <a:srgbClr val="000000"/>
                </a:solidFill>
                <a:latin typeface="Noto Sans Bold" charset="0"/>
                <a:ea typeface="Noto Sans Bold" charset="0"/>
                <a:cs typeface="Noto Sans Bold" charset="0"/>
              </a:rPr>
              <a:t>. </a:t>
            </a:r>
            <a:r>
              <a:rPr lang="ko-KR" sz="3755">
                <a:solidFill>
                  <a:srgbClr val="292929"/>
                </a:solidFill>
                <a:latin typeface="Noto Sans Bold" charset="0"/>
                <a:ea typeface="Noto Sans Bold" charset="0"/>
                <a:cs typeface="Noto Sans Bold" charset="0"/>
              </a:rPr>
              <a:t>FrontEnd, BackEnd 구성</a:t>
            </a:r>
            <a:endParaRPr lang="ko-KR" altLang="en-US" sz="3755">
              <a:solidFill>
                <a:srgbClr val="292929"/>
              </a:solidFill>
              <a:latin typeface="Noto Sans Bold" charset="0"/>
              <a:ea typeface="Noto Sans Bold" charset="0"/>
              <a:cs typeface="Noto Sans Bold" charset="0"/>
            </a:endParaRPr>
          </a:p>
        </p:txBody>
      </p:sp>
      <p:sp>
        <p:nvSpPr>
          <p:cNvPr id="18" name="Rect 0"/>
          <p:cNvSpPr txBox="1">
            <a:spLocks/>
          </p:cNvSpPr>
          <p:nvPr/>
        </p:nvSpPr>
        <p:spPr>
          <a:xfrm>
            <a:off x="7117080" y="421640"/>
            <a:ext cx="669417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BackEnd 구성 -  CloudFront</a:t>
            </a:r>
            <a:endParaRPr lang="ko-KR" altLang="en-US" sz="2500">
              <a:solidFill>
                <a:srgbClr val="000000"/>
              </a:solidFill>
              <a:latin typeface="Noto Sans" charset="0"/>
              <a:ea typeface="Noto Sans" charset="0"/>
              <a:cs typeface="Noto Sans" charset="0"/>
            </a:endParaRPr>
          </a:p>
        </p:txBody>
      </p:sp>
      <p:sp>
        <p:nvSpPr>
          <p:cNvPr id="24" name="Rect 0"/>
          <p:cNvSpPr txBox="1">
            <a:spLocks/>
          </p:cNvSpPr>
          <p:nvPr/>
        </p:nvSpPr>
        <p:spPr>
          <a:xfrm>
            <a:off x="778510" y="8264525"/>
            <a:ext cx="16723360" cy="577850"/>
          </a:xfrm>
          <a:prstGeom prst="rect">
            <a:avLst/>
          </a:prstGeom>
        </p:spPr>
        <p:txBody>
          <a:bodyPr vert="horz" wrap="square" lIns="0" tIns="0" rIns="0" bIns="0" numCol="1" rtlCol="1" anchor="t">
            <a:spAutoFit/>
          </a:bodyPr>
          <a:lstStyle/>
          <a:p>
            <a:pPr marL="0" indent="0" algn="just" latinLnBrk="0">
              <a:lnSpc>
                <a:spcPct val="150000"/>
              </a:lnSpc>
              <a:buFontTx/>
              <a:buNone/>
            </a:pPr>
            <a:endParaRPr lang="ko-KR" altLang="en-US" sz="2500">
              <a:solidFill>
                <a:srgbClr val="000000"/>
              </a:solidFill>
              <a:latin typeface="Noto Sans" charset="0"/>
              <a:ea typeface="Noto Sans" charset="0"/>
              <a:cs typeface="Noto Sans" charset="0"/>
            </a:endParaRPr>
          </a:p>
        </p:txBody>
      </p:sp>
      <p:pic>
        <p:nvPicPr>
          <p:cNvPr id="43" name="그림 262"/>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880745" y="2437130"/>
            <a:ext cx="8528685" cy="4769485"/>
          </a:xfrm>
          <a:prstGeom prst="rect">
            <a:avLst/>
          </a:prstGeom>
          <a:noFill/>
          <a:ln w="9525" cap="flat" cmpd="sng">
            <a:solidFill>
              <a:schemeClr val="tx1">
                <a:alpha val="100000"/>
              </a:schemeClr>
            </a:solidFill>
            <a:prstDash val="solid"/>
            <a:round/>
          </a:ln>
        </p:spPr>
      </p:pic>
      <p:sp>
        <p:nvSpPr>
          <p:cNvPr id="45" name="텍스트 상자 272"/>
          <p:cNvSpPr txBox="1">
            <a:spLocks/>
          </p:cNvSpPr>
          <p:nvPr/>
        </p:nvSpPr>
        <p:spPr>
          <a:xfrm>
            <a:off x="1435735" y="7315200"/>
            <a:ext cx="7411085" cy="279400"/>
          </a:xfrm>
          <a:prstGeom prst="rect">
            <a:avLst/>
          </a:prstGeom>
          <a:noFill/>
        </p:spPr>
        <p:txBody>
          <a:bodyPr vert="horz" wrap="square" lIns="0" tIns="0" rIns="0" bIns="0" numCol="1" anchor="t">
            <a:noAutofit/>
          </a:bodyPr>
          <a:lstStyle/>
          <a:p>
            <a:pPr marL="0" indent="0" algn="ctr" latinLnBrk="0" hangingPunct="1">
              <a:buFontTx/>
              <a:buNone/>
            </a:pPr>
            <a:r>
              <a:rPr lang="ko-KR" b="1"/>
              <a:t>Cloud Front ( https://www.soldesk-insightforge.site/start-survey.html ) 확인</a:t>
            </a:r>
            <a:endParaRPr lang="ko-KR" altLang="en-US" b="1"/>
          </a:p>
        </p:txBody>
      </p:sp>
      <p:sp>
        <p:nvSpPr>
          <p:cNvPr id="46" name="텍스트 상자 273"/>
          <p:cNvSpPr txBox="1">
            <a:spLocks/>
          </p:cNvSpPr>
          <p:nvPr/>
        </p:nvSpPr>
        <p:spPr>
          <a:xfrm>
            <a:off x="10110470" y="5092700"/>
            <a:ext cx="7411085" cy="279400"/>
          </a:xfrm>
          <a:prstGeom prst="rect">
            <a:avLst/>
          </a:prstGeom>
          <a:noFill/>
        </p:spPr>
        <p:txBody>
          <a:bodyPr vert="horz" wrap="square" lIns="0" tIns="0" rIns="0" bIns="0" numCol="1" anchor="t">
            <a:noAutofit/>
          </a:bodyPr>
          <a:lstStyle/>
          <a:p>
            <a:pPr marL="0" indent="0" algn="ctr" latinLnBrk="0" hangingPunct="1">
              <a:buFontTx/>
              <a:buNone/>
            </a:pPr>
            <a:r>
              <a:rPr lang="ko-KR" b="1"/>
              <a:t>DynamoDB 항목 확인</a:t>
            </a:r>
            <a:endParaRPr lang="ko-KR" altLang="en-US" b="1"/>
          </a:p>
          <a:p>
            <a:pPr marL="0" indent="0" algn="ctr" latinLnBrk="0" hangingPunct="1">
              <a:buFontTx/>
              <a:buNone/>
            </a:pPr>
            <a:r>
              <a:rPr lang="ko-KR" b="1"/>
              <a:t>( Surveys )</a:t>
            </a:r>
            <a:endParaRPr lang="ko-KR" altLang="en-US" b="1"/>
          </a:p>
        </p:txBody>
      </p:sp>
      <p:pic>
        <p:nvPicPr>
          <p:cNvPr id="47" name="그림 279"/>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9598025" y="2438400"/>
            <a:ext cx="8300085" cy="2566035"/>
          </a:xfrm>
          <a:prstGeom prst="rect">
            <a:avLst/>
          </a:prstGeom>
          <a:noFill/>
          <a:ln w="9525" cap="flat" cmpd="sng">
            <a:solidFill>
              <a:schemeClr val="tx1">
                <a:alpha val="100000"/>
              </a:schemeClr>
            </a:solidFill>
            <a:prstDash val="solid"/>
            <a:round/>
          </a:ln>
        </p:spPr>
      </p:pic>
      <p:sp>
        <p:nvSpPr>
          <p:cNvPr id="48" name="텍스트 상자 385"/>
          <p:cNvSpPr txBox="1">
            <a:spLocks/>
          </p:cNvSpPr>
          <p:nvPr/>
        </p:nvSpPr>
        <p:spPr>
          <a:xfrm>
            <a:off x="689610" y="8980170"/>
            <a:ext cx="16652875" cy="577215"/>
          </a:xfrm>
          <a:prstGeom prst="rect">
            <a:avLst/>
          </a:prstGeom>
        </p:spPr>
        <p:txBody>
          <a:bodyPr vert="horz" wrap="square" lIns="0" tIns="0" rIns="0" bIns="0" numCol="1" rtlCol="1" anchor="t">
            <a:spAutoFit/>
          </a:bodyPr>
          <a:lstStyle/>
          <a:p>
            <a:pPr marL="0" indent="0" algn="just" latinLnBrk="0">
              <a:lnSpc>
                <a:spcPct val="150000"/>
              </a:lnSpc>
              <a:buFontTx/>
              <a:buNone/>
            </a:pPr>
            <a:r>
              <a:rPr sz="2500"/>
              <a:t>CloudFront로 도메인을 지정해 호스팅하면 글로벌 콘텐츠 배포가 빨라지고, 보안이 강화되며, 트래픽 관리가 효율적</a:t>
            </a:r>
            <a:endParaRPr lang="ko-KR" altLang="en-US" sz="2500"/>
          </a:p>
        </p:txBody>
      </p:sp>
      <p:sp>
        <p:nvSpPr>
          <p:cNvPr id="49" name="텍스트 상자 2402"/>
          <p:cNvSpPr txBox="1">
            <a:spLocks/>
          </p:cNvSpPr>
          <p:nvPr/>
        </p:nvSpPr>
        <p:spPr>
          <a:xfrm>
            <a:off x="885825" y="1184910"/>
            <a:ext cx="14832965" cy="63881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CloudFront </a:t>
            </a:r>
            <a:endParaRPr lang="ko-KR" altLang="en-US" sz="3600">
              <a:solidFill>
                <a:srgbClr val="000000"/>
              </a:solidFill>
              <a:latin typeface="Noto Sans Bold" charset="0"/>
              <a:ea typeface="Noto Sans Bold" charset="0"/>
              <a:cs typeface="Noto Sans Bold"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19125" y="9673590"/>
            <a:ext cx="17051020" cy="127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3" name="Rect 0"/>
          <p:cNvSpPr txBox="1">
            <a:spLocks/>
          </p:cNvSpPr>
          <p:nvPr/>
        </p:nvSpPr>
        <p:spPr>
          <a:xfrm rot="0">
            <a:off x="5186680" y="4580890"/>
            <a:ext cx="7917180" cy="1123950"/>
          </a:xfrm>
          <a:prstGeom prst="rect"/>
        </p:spPr>
        <p:txBody>
          <a:bodyPr wrap="square" lIns="0" tIns="0" rIns="0" bIns="0" numCol="1" rtlCol="1" vert="horz" anchor="t">
            <a:spAutoFit/>
          </a:bodyPr>
          <a:lstStyle/>
          <a:p>
            <a:pPr marL="0" indent="0" algn="ctr" latinLnBrk="0">
              <a:lnSpc>
                <a:spcPts val="8845"/>
              </a:lnSpc>
              <a:buFontTx/>
              <a:buNone/>
            </a:pPr>
            <a:r>
              <a:rPr lang="ko-KR" sz="8840">
                <a:solidFill>
                  <a:srgbClr val="292929"/>
                </a:solidFill>
                <a:latin typeface="Noto Sans Bold" charset="0"/>
                <a:ea typeface="Noto Sans Bold" charset="0"/>
                <a:cs typeface="Noto Sans Bold" charset="0"/>
              </a:rPr>
              <a:t>3</a:t>
            </a:r>
            <a:r>
              <a:rPr lang="ko-KR" sz="8840">
                <a:solidFill>
                  <a:srgbClr val="292929"/>
                </a:solidFill>
                <a:latin typeface="Noto Sans Bold" charset="0"/>
                <a:ea typeface="Noto Sans Bold" charset="0"/>
                <a:cs typeface="Noto Sans Bold" charset="0"/>
              </a:rPr>
              <a:t>. </a:t>
            </a:r>
            <a:r>
              <a:rPr lang="ko-KR" sz="8840">
                <a:solidFill>
                  <a:srgbClr val="292929"/>
                </a:solidFill>
                <a:latin typeface="Noto Sans Bold" charset="0"/>
                <a:ea typeface="Noto Sans Bold" charset="0"/>
                <a:cs typeface="Noto Sans Bold" charset="0"/>
              </a:rPr>
              <a:t>Infra 구성</a:t>
            </a:r>
            <a:endParaRPr lang="ko-KR" altLang="en-US" sz="8840">
              <a:solidFill>
                <a:srgbClr val="292929"/>
              </a:solidFill>
              <a:latin typeface="Noto Sans Bold" charset="0"/>
              <a:ea typeface="Noto Sans Bold" charset="0"/>
              <a:cs typeface="Noto Sans Bold" charset="0"/>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010" cy="573405"/>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136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VPC 시스템 개요</a:t>
            </a:r>
            <a:endParaRPr lang="ko-KR" altLang="en-US" sz="2500">
              <a:solidFill>
                <a:srgbClr val="000000"/>
              </a:solidFill>
              <a:latin typeface="Noto Sans" charset="0"/>
              <a:ea typeface="Noto Sans" charset="0"/>
              <a:cs typeface="Noto Sans" charset="0"/>
            </a:endParaRPr>
          </a:p>
        </p:txBody>
      </p:sp>
      <p:sp>
        <p:nvSpPr>
          <p:cNvPr id="19" name="Rect 0"/>
          <p:cNvSpPr txBox="1">
            <a:spLocks/>
          </p:cNvSpPr>
          <p:nvPr/>
        </p:nvSpPr>
        <p:spPr>
          <a:xfrm>
            <a:off x="885825" y="1236345"/>
            <a:ext cx="14832965"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VPC를 통한 호스팅 VS Cloud Front </a:t>
            </a:r>
            <a:endParaRPr lang="ko-KR" altLang="en-US" sz="3600">
              <a:solidFill>
                <a:srgbClr val="000000"/>
              </a:solidFill>
              <a:latin typeface="Noto Sans Bold" charset="0"/>
              <a:ea typeface="Noto Sans Bold" charset="0"/>
              <a:cs typeface="Noto Sans Bold" charset="0"/>
            </a:endParaRPr>
          </a:p>
        </p:txBody>
      </p:sp>
      <p:graphicFrame>
        <p:nvGraphicFramePr>
          <p:cNvPr id="20" name="Table 3"/>
          <p:cNvGraphicFramePr>
            <a:graphicFrameLocks noGrp="1"/>
          </p:cNvGraphicFramePr>
          <p:nvPr/>
        </p:nvGraphicFramePr>
        <p:xfrm>
          <a:off x="1382395" y="2442845"/>
          <a:ext cx="15729585" cy="5651500"/>
        </p:xfrm>
        <a:graphic>
          <a:graphicData uri="http://schemas.openxmlformats.org/drawingml/2006/table">
            <a:tbl>
              <a:tblPr firstRow="1" bandRow="1">
                <a:tableStyleId>{D7AC3CCA-C797-4891-BE02-D94E43425B78}</a:tableStyleId>
              </a:tblPr>
              <a:tblGrid>
                <a:gridCol w="2053590">
                  <a:extLst>
                    <a:ext uri="{9D8B030D-6E8A-4147-A177-3AD203B41FA5}">
                      <a16:colId xmlns:a16="http://schemas.microsoft.com/office/drawing/2014/main" val="20000"/>
                    </a:ext>
                  </a:extLst>
                </a:gridCol>
                <a:gridCol w="6837680">
                  <a:extLst>
                    <a:ext uri="{9D8B030D-6E8A-4147-A177-3AD203B41FA5}">
                      <a16:colId xmlns:a16="http://schemas.microsoft.com/office/drawing/2014/main" val="20001"/>
                    </a:ext>
                  </a:extLst>
                </a:gridCol>
                <a:gridCol w="6838315">
                  <a:extLst>
                    <a:ext uri="{9D8B030D-6E8A-4147-A177-3AD203B41FA5}">
                      <a16:colId xmlns:a16="http://schemas.microsoft.com/office/drawing/2014/main" val="20002"/>
                    </a:ext>
                  </a:extLst>
                </a:gridCol>
              </a:tblGrid>
              <a:tr h="403225">
                <a:tc>
                  <a:txBody>
                    <a:bodyPr/>
                    <a:lstStyle/>
                    <a:p>
                      <a:pPr marL="0" lvl="1" indent="0" algn="ctr" latinLnBrk="0" hangingPunct="1">
                        <a:buFontTx/>
                        <a:buNone/>
                      </a:pPr>
                      <a:r>
                        <a:rPr lang="ko-KR" sz="1800" b="1" i="0" kern="1200">
                          <a:solidFill>
                            <a:schemeClr val="dk1"/>
                          </a:solidFill>
                          <a:latin typeface="맑은 고딕" charset="0"/>
                          <a:ea typeface="맑은 고딕" charset="0"/>
                        </a:rPr>
                        <a:t>구분</a:t>
                      </a:r>
                      <a:endParaRPr lang="ko-KR" altLang="en-US" sz="1800" b="1" i="0" kern="1200">
                        <a:solidFill>
                          <a:schemeClr val="dk1"/>
                        </a:solidFill>
                        <a:latin typeface="맑은 고딕" charset="0"/>
                        <a:ea typeface="맑은 고딕" charset="0"/>
                      </a:endParaRPr>
                    </a:p>
                  </a:txBody>
                  <a:tcPr marL="90170" marR="90170" marT="46990" marB="46990" anchor="ctr"/>
                </a:tc>
                <a:tc>
                  <a:txBody>
                    <a:bodyPr/>
                    <a:lstStyle/>
                    <a:p>
                      <a:pPr marL="0" lvl="1" indent="0" algn="ctr" latinLnBrk="0" hangingPunct="1">
                        <a:buFontTx/>
                        <a:buNone/>
                      </a:pPr>
                      <a:r>
                        <a:rPr lang="ko-KR" sz="1800" b="1" i="0" kern="1200">
                          <a:solidFill>
                            <a:schemeClr val="dk1"/>
                          </a:solidFill>
                          <a:latin typeface="맑은 고딕" charset="0"/>
                          <a:ea typeface="맑은 고딕" charset="0"/>
                        </a:rPr>
                        <a:t>VPC</a:t>
                      </a:r>
                      <a:endParaRPr lang="ko-KR" altLang="en-US" sz="1800" b="1" i="0" kern="1200">
                        <a:solidFill>
                          <a:schemeClr val="dk1"/>
                        </a:solidFill>
                        <a:latin typeface="맑은 고딕" charset="0"/>
                        <a:ea typeface="맑은 고딕" charset="0"/>
                      </a:endParaRPr>
                    </a:p>
                  </a:txBody>
                  <a:tcPr marL="90170" marR="90170" marT="46990" marB="46990" anchor="ctr"/>
                </a:tc>
                <a:tc>
                  <a:txBody>
                    <a:bodyPr/>
                    <a:lstStyle/>
                    <a:p>
                      <a:pPr marL="0" lvl="1" indent="0" algn="ctr" latinLnBrk="0" hangingPunct="1">
                        <a:buFontTx/>
                        <a:buNone/>
                      </a:pPr>
                      <a:r>
                        <a:rPr lang="ko-KR" sz="1800" b="1" i="0" kern="1200">
                          <a:solidFill>
                            <a:schemeClr val="dk1"/>
                          </a:solidFill>
                          <a:latin typeface="맑은 고딕" charset="0"/>
                          <a:ea typeface="맑은 고딕" charset="0"/>
                        </a:rPr>
                        <a:t>Cloud Front</a:t>
                      </a:r>
                      <a:endParaRPr lang="ko-KR" altLang="en-US" sz="1800" b="1" i="0" kern="1200">
                        <a:solidFill>
                          <a:schemeClr val="dk1"/>
                        </a:solidFill>
                        <a:latin typeface="맑은 고딕" charset="0"/>
                        <a:ea typeface="맑은 고딕" charset="0"/>
                      </a:endParaRPr>
                    </a:p>
                  </a:txBody>
                  <a:tcPr marL="90170" marR="90170" marT="46990" marB="46990" anchor="ctr"/>
                </a:tc>
                <a:extLst>
                  <a:ext uri="{0D108BD9-81ED-4DB2-BD59-A6C34878D82A}">
                    <a16:rowId xmlns:a16="http://schemas.microsoft.com/office/drawing/2014/main" val="10000"/>
                  </a:ext>
                </a:extLst>
              </a:tr>
              <a:tr h="746125">
                <a:tc>
                  <a:txBody>
                    <a:bodyPr/>
                    <a:lstStyle/>
                    <a:p>
                      <a:pPr marL="0" lvl="1" indent="0" algn="ctr" latinLnBrk="0" hangingPunct="1">
                        <a:buFontTx/>
                        <a:buNone/>
                      </a:pPr>
                      <a:r>
                        <a:rPr sz="1800" b="0" i="0" kern="1200">
                          <a:solidFill>
                            <a:schemeClr val="dk1"/>
                          </a:solidFill>
                          <a:latin typeface="맑은 고딕" charset="0"/>
                          <a:ea typeface="맑은 고딕" charset="0"/>
                        </a:rPr>
                        <a:t>보안</a:t>
                      </a:r>
                      <a:endParaRPr lang="ko-KR" altLang="en-US" sz="1800" b="0" i="0" kern="1200">
                        <a:solidFill>
                          <a:schemeClr val="dk1"/>
                        </a:solidFill>
                        <a:latin typeface="맑은 고딕" charset="0"/>
                        <a:ea typeface="맑은 고딕" charset="0"/>
                      </a:endParaRPr>
                    </a:p>
                  </a:txBody>
                  <a:tcPr marL="90170" marR="90170" marT="46990" marB="46990" anchor="ctr">
                    <a:noFill/>
                  </a:tcPr>
                </a:tc>
                <a:tc>
                  <a:txBody>
                    <a:bodyPr/>
                    <a:lstStyle/>
                    <a:p>
                      <a:pPr marL="254000" lvl="1" indent="-254000" algn="ctr" latinLnBrk="0" hangingPunct="1">
                        <a:buFont typeface="Wingdings"/>
                        <a:buChar char=""/>
                      </a:pPr>
                      <a:r>
                        <a:rPr b="0" i="0" kern="1200">
                          <a:solidFill>
                            <a:schemeClr val="dk1"/>
                          </a:solidFill>
                        </a:rPr>
                        <a:t>네트워크 분리를 통해 높은 보안 수준 제공</a:t>
                      </a:r>
                      <a:endParaRPr lang="ko-KR" altLang="en-US" b="0" i="0" kern="1200">
                        <a:solidFill>
                          <a:schemeClr val="dk1"/>
                        </a:solidFill>
                      </a:endParaRPr>
                    </a:p>
                    <a:p>
                      <a:pPr marL="254000" lvl="1" indent="-254000" algn="ctr" latinLnBrk="0" hangingPunct="1">
                        <a:buFont typeface="Wingdings"/>
                        <a:buChar char=""/>
                      </a:pPr>
                      <a:r>
                        <a:rPr b="0" i="0" kern="1200">
                          <a:solidFill>
                            <a:schemeClr val="dk1"/>
                          </a:solidFill>
                        </a:rPr>
                        <a:t>서브넷, 보안 그룹, 네트워크 ACL을 통한 세부적 제어</a:t>
                      </a:r>
                      <a:endParaRPr lang="ko-KR" altLang="en-US" b="0" i="0" kern="1200">
                        <a:solidFill>
                          <a:schemeClr val="dk1"/>
                        </a:solidFill>
                      </a:endParaRPr>
                    </a:p>
                  </a:txBody>
                  <a:tcPr marL="90170" marR="90170" marT="46990" marB="46990" anchor="ctr">
                    <a:noFill/>
                  </a:tcPr>
                </a:tc>
                <a:tc>
                  <a:txBody>
                    <a:bodyPr/>
                    <a:lstStyle/>
                    <a:p>
                      <a:pPr marL="254000" lvl="1" indent="-254000" algn="ctr" latinLnBrk="0" hangingPunct="1">
                        <a:buFont typeface="Wingdings"/>
                        <a:buChar char=""/>
                      </a:pPr>
                      <a:r>
                        <a:rPr b="0" i="0" kern="1200">
                          <a:solidFill>
                            <a:schemeClr val="dk1"/>
                          </a:solidFill>
                        </a:rPr>
                        <a:t>전송 데이터 암호화</a:t>
                      </a:r>
                      <a:endParaRPr lang="ko-KR" altLang="en-US" b="0" i="0" kern="1200">
                        <a:solidFill>
                          <a:schemeClr val="dk1"/>
                        </a:solidFill>
                      </a:endParaRPr>
                    </a:p>
                    <a:p>
                      <a:pPr marL="254000" lvl="1" indent="-254000" algn="ctr" latinLnBrk="0" hangingPunct="1">
                        <a:buFont typeface="Wingdings"/>
                        <a:buChar char=""/>
                      </a:pPr>
                      <a:r>
                        <a:rPr b="0" i="0" kern="1200">
                          <a:solidFill>
                            <a:schemeClr val="dk1"/>
                          </a:solidFill>
                        </a:rPr>
                        <a:t>AWS WAF와 통합하여 보안 위협 방어</a:t>
                      </a:r>
                      <a:endParaRPr lang="ko-KR" altLang="en-US" b="0" i="0" kern="1200">
                        <a:solidFill>
                          <a:schemeClr val="dk1"/>
                        </a:solidFill>
                      </a:endParaRPr>
                    </a:p>
                  </a:txBody>
                  <a:tcPr marL="90170" marR="90170" marT="46990" marB="46990" anchor="ctr">
                    <a:noFill/>
                  </a:tcPr>
                </a:tc>
                <a:extLst>
                  <a:ext uri="{0D108BD9-81ED-4DB2-BD59-A6C34878D82A}">
                    <a16:rowId xmlns:a16="http://schemas.microsoft.com/office/drawing/2014/main" val="10001"/>
                  </a:ext>
                </a:extLst>
              </a:tr>
              <a:tr h="746125">
                <a:tc>
                  <a:txBody>
                    <a:bodyPr/>
                    <a:lstStyle/>
                    <a:p>
                      <a:pPr marL="0" lvl="1" indent="0" algn="ctr" latinLnBrk="0" hangingPunct="1">
                        <a:buFontTx/>
                        <a:buNone/>
                      </a:pPr>
                      <a:r>
                        <a:rPr sz="1800" b="0" i="0" kern="1200">
                          <a:solidFill>
                            <a:schemeClr val="dk1"/>
                          </a:solidFill>
                          <a:latin typeface="맑은 고딕" charset="0"/>
                          <a:ea typeface="맑은 고딕" charset="0"/>
                        </a:rPr>
                        <a:t>유연성</a:t>
                      </a:r>
                      <a:endParaRPr lang="ko-KR" altLang="en-US" sz="1800" b="0" i="0" kern="1200">
                        <a:solidFill>
                          <a:schemeClr val="dk1"/>
                        </a:solidFill>
                        <a:latin typeface="맑은 고딕" charset="0"/>
                        <a:ea typeface="맑은 고딕" charset="0"/>
                      </a:endParaRPr>
                    </a:p>
                  </a:txBody>
                  <a:tcPr marL="90170" marR="90170" marT="46990" marB="46990" anchor="ctr">
                    <a:noFill/>
                  </a:tcPr>
                </a:tc>
                <a:tc>
                  <a:txBody>
                    <a:bodyPr/>
                    <a:lstStyle/>
                    <a:p>
                      <a:pPr marL="254000" lvl="1" indent="-254000" algn="ctr" latinLnBrk="0" hangingPunct="1">
                        <a:buFont typeface="Wingdings"/>
                        <a:buChar char=""/>
                      </a:pPr>
                      <a:r>
                        <a:rPr b="0" i="0" kern="1200">
                          <a:solidFill>
                            <a:schemeClr val="dk1"/>
                          </a:solidFill>
                        </a:rPr>
                        <a:t>가용 영역(AZ) 간 서브넷 분리로 고가용성 및 내결함성 제공</a:t>
                      </a:r>
                      <a:endParaRPr lang="ko-KR" altLang="en-US" b="0" i="0" kern="1200">
                        <a:solidFill>
                          <a:schemeClr val="dk1"/>
                        </a:solidFill>
                      </a:endParaRPr>
                    </a:p>
                    <a:p>
                      <a:pPr marL="254000" lvl="1" indent="-254000" algn="ctr" latinLnBrk="0" hangingPunct="1">
                        <a:buFont typeface="Wingdings"/>
                        <a:buChar char=""/>
                      </a:pPr>
                      <a:r>
                        <a:rPr b="0" i="0" kern="1200">
                          <a:solidFill>
                            <a:schemeClr val="dk1"/>
                          </a:solidFill>
                        </a:rPr>
                        <a:t>다양한 네트워크 구성 가능</a:t>
                      </a:r>
                      <a:endParaRPr lang="ko-KR" altLang="en-US" b="0" i="0" kern="1200">
                        <a:solidFill>
                          <a:schemeClr val="dk1"/>
                        </a:solidFill>
                      </a:endParaRPr>
                    </a:p>
                  </a:txBody>
                  <a:tcPr marL="90170" marR="90170" marT="46990" marB="46990" anchor="ctr">
                    <a:noFill/>
                  </a:tcPr>
                </a:tc>
                <a:tc>
                  <a:txBody>
                    <a:bodyPr/>
                    <a:lstStyle/>
                    <a:p>
                      <a:pPr marL="254000" lvl="1" indent="-254000" algn="ctr" latinLnBrk="0" hangingPunct="1">
                        <a:buFont typeface="Wingdings"/>
                        <a:buChar char=""/>
                      </a:pPr>
                      <a:r>
                        <a:rPr b="0" i="0" kern="1200">
                          <a:solidFill>
                            <a:schemeClr val="dk1"/>
                          </a:solidFill>
                        </a:rPr>
                        <a:t>전 세계 엣지 로케이션 사용</a:t>
                      </a:r>
                      <a:endParaRPr lang="ko-KR" altLang="en-US" b="0" i="0" kern="1200">
                        <a:solidFill>
                          <a:schemeClr val="dk1"/>
                        </a:solidFill>
                      </a:endParaRPr>
                    </a:p>
                    <a:p>
                      <a:pPr marL="254000" lvl="1" indent="-254000" algn="ctr" latinLnBrk="0" hangingPunct="1">
                        <a:buFont typeface="Wingdings"/>
                        <a:buChar char=""/>
                      </a:pPr>
                      <a:r>
                        <a:rPr b="0" i="0" kern="1200">
                          <a:solidFill>
                            <a:schemeClr val="dk1"/>
                          </a:solidFill>
                        </a:rPr>
                        <a:t>다양한 캐싱 및 콘텐츠 배포 옵션 제공</a:t>
                      </a:r>
                      <a:endParaRPr lang="ko-KR" altLang="en-US" b="0" i="0" kern="1200">
                        <a:solidFill>
                          <a:schemeClr val="dk1"/>
                        </a:solidFill>
                      </a:endParaRPr>
                    </a:p>
                  </a:txBody>
                  <a:tcPr marL="90170" marR="90170" marT="46990" marB="46990" anchor="ctr">
                    <a:noFill/>
                  </a:tcPr>
                </a:tc>
                <a:extLst>
                  <a:ext uri="{0D108BD9-81ED-4DB2-BD59-A6C34878D82A}">
                    <a16:rowId xmlns:a16="http://schemas.microsoft.com/office/drawing/2014/main" val="10002"/>
                  </a:ext>
                </a:extLst>
              </a:tr>
              <a:tr h="758825">
                <a:tc>
                  <a:txBody>
                    <a:bodyPr/>
                    <a:lstStyle/>
                    <a:p>
                      <a:pPr marL="0" lvl="1" indent="0" algn="ctr" latinLnBrk="0" hangingPunct="1">
                        <a:buFontTx/>
                        <a:buNone/>
                      </a:pPr>
                      <a:r>
                        <a:rPr sz="1800" b="0" i="0" kern="1200">
                          <a:solidFill>
                            <a:schemeClr val="dk1"/>
                          </a:solidFill>
                          <a:latin typeface="맑은 고딕" charset="0"/>
                          <a:ea typeface="맑은 고딕" charset="0"/>
                        </a:rPr>
                        <a:t>확장성</a:t>
                      </a:r>
                      <a:endParaRPr lang="ko-KR" altLang="en-US" sz="1800" b="0" i="0" kern="1200">
                        <a:solidFill>
                          <a:schemeClr val="dk1"/>
                        </a:solidFill>
                        <a:latin typeface="맑은 고딕" charset="0"/>
                        <a:ea typeface="맑은 고딕" charset="0"/>
                      </a:endParaRPr>
                    </a:p>
                  </a:txBody>
                  <a:tcPr marL="90170" marR="90170" marT="46990" marB="46990" anchor="ctr">
                    <a:noFill/>
                  </a:tcPr>
                </a:tc>
                <a:tc>
                  <a:txBody>
                    <a:bodyPr/>
                    <a:lstStyle/>
                    <a:p>
                      <a:pPr marL="254000" lvl="1" indent="-254000" algn="ctr" latinLnBrk="0" hangingPunct="1">
                        <a:buFont typeface="Wingdings"/>
                        <a:buChar char=""/>
                      </a:pPr>
                      <a:r>
                        <a:rPr b="0" i="0" kern="1200">
                          <a:solidFill>
                            <a:schemeClr val="dk1"/>
                          </a:solidFill>
                        </a:rPr>
                        <a:t>오토스케일링 그룹을 통한 자동 확장</a:t>
                      </a:r>
                      <a:endParaRPr lang="ko-KR" altLang="en-US" b="0" i="0" kern="1200">
                        <a:solidFill>
                          <a:schemeClr val="dk1"/>
                        </a:solidFill>
                      </a:endParaRPr>
                    </a:p>
                    <a:p>
                      <a:pPr marL="254000" lvl="1" indent="-254000" algn="ctr" latinLnBrk="0" hangingPunct="1">
                        <a:buFont typeface="Wingdings"/>
                        <a:buChar char=""/>
                      </a:pPr>
                      <a:r>
                        <a:rPr b="0" i="0" kern="1200">
                          <a:solidFill>
                            <a:schemeClr val="dk1"/>
                          </a:solidFill>
                        </a:rPr>
                        <a:t>필요 시 신속한 리소스 추가 및 제거 가능</a:t>
                      </a:r>
                      <a:endParaRPr lang="ko-KR" altLang="en-US" b="0" i="0" kern="1200">
                        <a:solidFill>
                          <a:schemeClr val="dk1"/>
                        </a:solidFill>
                      </a:endParaRPr>
                    </a:p>
                  </a:txBody>
                  <a:tcPr marL="90170" marR="90170" marT="46990" marB="46990" anchor="ctr">
                    <a:noFill/>
                  </a:tcPr>
                </a:tc>
                <a:tc>
                  <a:txBody>
                    <a:bodyPr/>
                    <a:lstStyle/>
                    <a:p>
                      <a:pPr marL="254000" lvl="1" indent="-254000" algn="ctr" latinLnBrk="0" hangingPunct="1">
                        <a:buFont typeface="Wingdings"/>
                        <a:buChar char=""/>
                      </a:pPr>
                      <a:r>
                        <a:rPr b="0" i="0" kern="1200">
                          <a:solidFill>
                            <a:schemeClr val="dk1"/>
                          </a:solidFill>
                        </a:rPr>
                        <a:t>자동 확장 지원</a:t>
                      </a:r>
                      <a:endParaRPr lang="ko-KR" altLang="en-US" b="0" i="0" kern="1200">
                        <a:solidFill>
                          <a:schemeClr val="dk1"/>
                        </a:solidFill>
                      </a:endParaRPr>
                    </a:p>
                    <a:p>
                      <a:pPr marL="254000" lvl="1" indent="-254000" algn="ctr" latinLnBrk="0" hangingPunct="1">
                        <a:buFont typeface="Wingdings"/>
                        <a:buChar char=""/>
                      </a:pPr>
                      <a:r>
                        <a:rPr b="0" i="0" kern="1200">
                          <a:solidFill>
                            <a:schemeClr val="dk1"/>
                          </a:solidFill>
                        </a:rPr>
                        <a:t>전 세계에 분산된 엣지 서버를 통해 높은 확장성 제공</a:t>
                      </a:r>
                      <a:endParaRPr lang="ko-KR" altLang="en-US" b="0" i="0" kern="1200">
                        <a:solidFill>
                          <a:schemeClr val="dk1"/>
                        </a:solidFill>
                      </a:endParaRPr>
                    </a:p>
                  </a:txBody>
                  <a:tcPr marL="90170" marR="90170" marT="46990" marB="46990" anchor="ctr">
                    <a:noFill/>
                  </a:tcPr>
                </a:tc>
                <a:extLst>
                  <a:ext uri="{0D108BD9-81ED-4DB2-BD59-A6C34878D82A}">
                    <a16:rowId xmlns:a16="http://schemas.microsoft.com/office/drawing/2014/main" val="10003"/>
                  </a:ext>
                </a:extLst>
              </a:tr>
              <a:tr h="746125">
                <a:tc>
                  <a:txBody>
                    <a:bodyPr/>
                    <a:lstStyle/>
                    <a:p>
                      <a:pPr marL="0" lvl="1" indent="0" algn="ctr" latinLnBrk="0" hangingPunct="1">
                        <a:buFontTx/>
                        <a:buNone/>
                      </a:pPr>
                      <a:r>
                        <a:rPr sz="1800" b="0" i="0" kern="1200">
                          <a:solidFill>
                            <a:schemeClr val="dk1"/>
                          </a:solidFill>
                          <a:latin typeface="맑은 고딕" charset="0"/>
                          <a:ea typeface="맑은 고딕" charset="0"/>
                        </a:rPr>
                        <a:t>모니터링</a:t>
                      </a:r>
                      <a:endParaRPr lang="ko-KR" altLang="en-US" sz="1800" b="0" i="0" kern="1200">
                        <a:solidFill>
                          <a:schemeClr val="dk1"/>
                        </a:solidFill>
                        <a:latin typeface="맑은 고딕" charset="0"/>
                        <a:ea typeface="맑은 고딕" charset="0"/>
                      </a:endParaRPr>
                    </a:p>
                  </a:txBody>
                  <a:tcPr marL="90170" marR="90170" marT="46990" marB="46990" anchor="ctr">
                    <a:noFill/>
                  </a:tcPr>
                </a:tc>
                <a:tc>
                  <a:txBody>
                    <a:bodyPr/>
                    <a:lstStyle/>
                    <a:p>
                      <a:pPr marL="254000" lvl="1" indent="-254000" algn="ctr" latinLnBrk="0" hangingPunct="1">
                        <a:buFont typeface="Wingdings"/>
                        <a:buChar char=""/>
                      </a:pPr>
                      <a:r>
                        <a:rPr b="0" i="0" kern="1200">
                          <a:solidFill>
                            <a:schemeClr val="dk1"/>
                          </a:solidFill>
                        </a:rPr>
                        <a:t>CloudWatch와 Cloud Agent를 통한 실시간 모니터링</a:t>
                      </a:r>
                      <a:endParaRPr lang="ko-KR" altLang="en-US" b="0" i="0" kern="1200">
                        <a:solidFill>
                          <a:schemeClr val="dk1"/>
                        </a:solidFill>
                      </a:endParaRPr>
                    </a:p>
                    <a:p>
                      <a:pPr marL="254000" lvl="1" indent="-254000" algn="ctr" latinLnBrk="0" hangingPunct="1">
                        <a:buFont typeface="Wingdings"/>
                        <a:buChar char=""/>
                      </a:pPr>
                      <a:r>
                        <a:rPr b="0" i="0" kern="1200">
                          <a:solidFill>
                            <a:schemeClr val="dk1"/>
                          </a:solidFill>
                        </a:rPr>
                        <a:t>이상 징후 감지 및 알림 설정 가능</a:t>
                      </a:r>
                      <a:endParaRPr lang="ko-KR" altLang="en-US" b="0" i="0" kern="1200">
                        <a:solidFill>
                          <a:schemeClr val="dk1"/>
                        </a:solidFill>
                      </a:endParaRPr>
                    </a:p>
                  </a:txBody>
                  <a:tcPr marL="90170" marR="90170" marT="46990" marB="46990" anchor="ctr">
                    <a:noFill/>
                  </a:tcPr>
                </a:tc>
                <a:tc>
                  <a:txBody>
                    <a:bodyPr/>
                    <a:lstStyle/>
                    <a:p>
                      <a:pPr marL="254000" lvl="1" indent="-254000" algn="ctr" latinLnBrk="0" hangingPunct="1">
                        <a:buFont typeface="Wingdings"/>
                        <a:buChar char=""/>
                      </a:pPr>
                      <a:r>
                        <a:rPr b="0" i="0" kern="1200">
                          <a:solidFill>
                            <a:schemeClr val="dk1"/>
                          </a:solidFill>
                        </a:rPr>
                        <a:t>CloudWatch와 통합된 모니터링</a:t>
                      </a:r>
                      <a:endParaRPr lang="ko-KR" altLang="en-US" b="0" i="0" kern="1200">
                        <a:solidFill>
                          <a:schemeClr val="dk1"/>
                        </a:solidFill>
                      </a:endParaRPr>
                    </a:p>
                    <a:p>
                      <a:pPr marL="254000" lvl="1" indent="-254000" algn="ctr" latinLnBrk="0" hangingPunct="1">
                        <a:buFont typeface="Wingdings"/>
                        <a:buChar char=""/>
                      </a:pPr>
                      <a:r>
                        <a:rPr b="0" i="0" kern="1200">
                          <a:solidFill>
                            <a:schemeClr val="dk1"/>
                          </a:solidFill>
                        </a:rPr>
                        <a:t>실시간 로그 및 상태 모니터링 가능</a:t>
                      </a:r>
                      <a:endParaRPr lang="ko-KR" altLang="en-US" b="0" i="0" kern="1200">
                        <a:solidFill>
                          <a:schemeClr val="dk1"/>
                        </a:solidFill>
                      </a:endParaRPr>
                    </a:p>
                  </a:txBody>
                  <a:tcPr marL="90170" marR="90170" marT="46990" marB="46990" anchor="ctr">
                    <a:noFill/>
                  </a:tcPr>
                </a:tc>
                <a:extLst>
                  <a:ext uri="{0D108BD9-81ED-4DB2-BD59-A6C34878D82A}">
                    <a16:rowId xmlns:a16="http://schemas.microsoft.com/office/drawing/2014/main" val="10004"/>
                  </a:ext>
                </a:extLst>
              </a:tr>
              <a:tr h="746125">
                <a:tc>
                  <a:txBody>
                    <a:bodyPr/>
                    <a:lstStyle/>
                    <a:p>
                      <a:pPr marL="0" lvl="1" indent="0" algn="ctr" latinLnBrk="0" hangingPunct="1">
                        <a:buFontTx/>
                        <a:buNone/>
                      </a:pPr>
                      <a:r>
                        <a:rPr sz="1800" b="0" i="0" kern="1200">
                          <a:solidFill>
                            <a:schemeClr val="dk1"/>
                          </a:solidFill>
                          <a:latin typeface="맑은 고딕" charset="0"/>
                          <a:ea typeface="맑은 고딕" charset="0"/>
                        </a:rPr>
                        <a:t>도메인 관리</a:t>
                      </a:r>
                      <a:endParaRPr lang="ko-KR" altLang="en-US" sz="1800" b="0" i="0" kern="1200">
                        <a:solidFill>
                          <a:schemeClr val="dk1"/>
                        </a:solidFill>
                        <a:latin typeface="맑은 고딕" charset="0"/>
                        <a:ea typeface="맑은 고딕" charset="0"/>
                      </a:endParaRPr>
                    </a:p>
                  </a:txBody>
                  <a:tcPr marL="90170" marR="90170" marT="46990" marB="46990" anchor="ctr">
                    <a:noFill/>
                  </a:tcPr>
                </a:tc>
                <a:tc>
                  <a:txBody>
                    <a:bodyPr/>
                    <a:lstStyle/>
                    <a:p>
                      <a:pPr marL="254000" lvl="1" indent="-254000" algn="ctr" latinLnBrk="0" hangingPunct="1">
                        <a:buFont typeface="Wingdings"/>
                        <a:buChar char=""/>
                      </a:pPr>
                      <a:r>
                        <a:rPr b="0" i="0" kern="1200">
                          <a:solidFill>
                            <a:schemeClr val="dk1"/>
                          </a:solidFill>
                        </a:rPr>
                        <a:t>ALB와 Route 53을 통한 트래픽 분산 및 도메인 관리</a:t>
                      </a:r>
                      <a:endParaRPr lang="ko-KR" altLang="en-US" b="0" i="0" kern="1200">
                        <a:solidFill>
                          <a:schemeClr val="dk1"/>
                        </a:solidFill>
                      </a:endParaRPr>
                    </a:p>
                    <a:p>
                      <a:pPr marL="254000" lvl="1" indent="-254000" algn="ctr" latinLnBrk="0" hangingPunct="1">
                        <a:buFont typeface="Wingdings"/>
                        <a:buChar char=""/>
                      </a:pPr>
                      <a:r>
                        <a:rPr b="0" i="0" kern="1200">
                          <a:solidFill>
                            <a:schemeClr val="dk1"/>
                          </a:solidFill>
                        </a:rPr>
                        <a:t>손쉬운 도메인 설정 및 변경</a:t>
                      </a:r>
                      <a:endParaRPr lang="ko-KR" altLang="en-US" b="0" i="0" kern="1200">
                        <a:solidFill>
                          <a:schemeClr val="dk1"/>
                        </a:solidFill>
                      </a:endParaRPr>
                    </a:p>
                  </a:txBody>
                  <a:tcPr marL="90170" marR="90170" marT="46990" marB="46990" anchor="ctr">
                    <a:noFill/>
                  </a:tcPr>
                </a:tc>
                <a:tc>
                  <a:txBody>
                    <a:bodyPr/>
                    <a:lstStyle/>
                    <a:p>
                      <a:pPr marL="254000" lvl="1" indent="-254000" algn="ctr" latinLnBrk="0" hangingPunct="1">
                        <a:buFont typeface="Wingdings"/>
                        <a:buChar char=""/>
                      </a:pPr>
                      <a:r>
                        <a:rPr b="0" i="0" kern="1200">
                          <a:solidFill>
                            <a:schemeClr val="dk1"/>
                          </a:solidFill>
                        </a:rPr>
                        <a:t>Route 53과 통합하여 도메인 관리</a:t>
                      </a:r>
                      <a:endParaRPr lang="ko-KR" altLang="en-US" b="0" i="0" kern="1200">
                        <a:solidFill>
                          <a:schemeClr val="dk1"/>
                        </a:solidFill>
                      </a:endParaRPr>
                    </a:p>
                    <a:p>
                      <a:pPr marL="254000" lvl="1" indent="-254000" algn="ctr" latinLnBrk="0" hangingPunct="1">
                        <a:buFont typeface="Wingdings"/>
                        <a:buChar char=""/>
                      </a:pPr>
                      <a:r>
                        <a:rPr b="0" i="0" kern="1200">
                          <a:solidFill>
                            <a:schemeClr val="dk1"/>
                          </a:solidFill>
                        </a:rPr>
                        <a:t>도메인과 연결된 글로벌 배포 네트워크 제공</a:t>
                      </a:r>
                      <a:endParaRPr lang="ko-KR" altLang="en-US" b="0" i="0" kern="1200">
                        <a:solidFill>
                          <a:schemeClr val="dk1"/>
                        </a:solidFill>
                      </a:endParaRPr>
                    </a:p>
                  </a:txBody>
                  <a:tcPr marL="90170" marR="90170" marT="46990" marB="46990" anchor="ctr">
                    <a:noFill/>
                  </a:tcPr>
                </a:tc>
                <a:extLst>
                  <a:ext uri="{0D108BD9-81ED-4DB2-BD59-A6C34878D82A}">
                    <a16:rowId xmlns:a16="http://schemas.microsoft.com/office/drawing/2014/main" val="10005"/>
                  </a:ext>
                </a:extLst>
              </a:tr>
              <a:tr h="746125">
                <a:tc>
                  <a:txBody>
                    <a:bodyPr/>
                    <a:lstStyle/>
                    <a:p>
                      <a:pPr marL="0" lvl="1" indent="0" algn="ctr" latinLnBrk="0" hangingPunct="1">
                        <a:buFontTx/>
                        <a:buNone/>
                      </a:pPr>
                      <a:r>
                        <a:rPr sz="1800" b="0" i="0" kern="1200">
                          <a:solidFill>
                            <a:schemeClr val="dk1"/>
                          </a:solidFill>
                          <a:latin typeface="맑은 고딕" charset="0"/>
                          <a:ea typeface="맑은 고딕" charset="0"/>
                        </a:rPr>
                        <a:t>비용 </a:t>
                      </a:r>
                      <a:r>
                        <a:rPr lang="ko-KR" sz="1800" b="0" i="0" kern="1200">
                          <a:solidFill>
                            <a:schemeClr val="dk1"/>
                          </a:solidFill>
                          <a:latin typeface="맑은 고딕" charset="0"/>
                          <a:ea typeface="맑은 고딕" charset="0"/>
                        </a:rPr>
                        <a:t>효율성</a:t>
                      </a:r>
                      <a:endParaRPr lang="ko-KR" altLang="en-US" sz="1800" b="0" i="0" kern="1200">
                        <a:solidFill>
                          <a:schemeClr val="dk1"/>
                        </a:solidFill>
                        <a:latin typeface="맑은 고딕" charset="0"/>
                        <a:ea typeface="맑은 고딕" charset="0"/>
                      </a:endParaRPr>
                    </a:p>
                  </a:txBody>
                  <a:tcPr marL="90170" marR="90170" marT="46990" marB="46990" anchor="ctr">
                    <a:noFill/>
                  </a:tcPr>
                </a:tc>
                <a:tc>
                  <a:txBody>
                    <a:bodyPr/>
                    <a:lstStyle/>
                    <a:p>
                      <a:pPr marL="254000" lvl="1" indent="-254000" algn="ctr" latinLnBrk="0" hangingPunct="1">
                        <a:buFont typeface="Wingdings"/>
                        <a:buChar char=""/>
                      </a:pPr>
                      <a:r>
                        <a:rPr b="0" i="0" kern="1200">
                          <a:solidFill>
                            <a:schemeClr val="dk1"/>
                          </a:solidFill>
                        </a:rPr>
                        <a:t>리소스 최적화 및 비용 절감 가능</a:t>
                      </a:r>
                      <a:endParaRPr lang="ko-KR" altLang="en-US" b="0" i="0" kern="1200">
                        <a:solidFill>
                          <a:schemeClr val="dk1"/>
                        </a:solidFill>
                      </a:endParaRPr>
                    </a:p>
                    <a:p>
                      <a:pPr marL="254000" lvl="1" indent="-254000" algn="ctr" latinLnBrk="0" hangingPunct="1">
                        <a:buFont typeface="Wingdings"/>
                        <a:buChar char=""/>
                      </a:pPr>
                      <a:r>
                        <a:rPr b="0" i="0" kern="1200">
                          <a:solidFill>
                            <a:schemeClr val="dk1"/>
                          </a:solidFill>
                        </a:rPr>
                        <a:t>필요에 따라 리소스 할당 조절 가능</a:t>
                      </a:r>
                      <a:endParaRPr lang="ko-KR" altLang="en-US" b="0" i="0" kern="1200">
                        <a:solidFill>
                          <a:schemeClr val="dk1"/>
                        </a:solidFill>
                      </a:endParaRPr>
                    </a:p>
                  </a:txBody>
                  <a:tcPr marL="90170" marR="90170" marT="46990" marB="46990" anchor="ctr">
                    <a:noFill/>
                  </a:tcPr>
                </a:tc>
                <a:tc>
                  <a:txBody>
                    <a:bodyPr/>
                    <a:lstStyle/>
                    <a:p>
                      <a:pPr marL="254000" lvl="1" indent="-254000" algn="ctr" latinLnBrk="0" hangingPunct="1">
                        <a:buFont typeface="Wingdings"/>
                        <a:buChar char=""/>
                      </a:pPr>
                      <a:r>
                        <a:rPr b="0" i="0" kern="1200">
                          <a:solidFill>
                            <a:schemeClr val="dk1"/>
                          </a:solidFill>
                        </a:rPr>
                        <a:t>전 세계 엣지 로케이션을 통한 낮은 지연 시간</a:t>
                      </a:r>
                      <a:endParaRPr lang="ko-KR" altLang="en-US" b="0" i="0" kern="1200">
                        <a:solidFill>
                          <a:schemeClr val="dk1"/>
                        </a:solidFill>
                      </a:endParaRPr>
                    </a:p>
                    <a:p>
                      <a:pPr marL="254000" lvl="1" indent="-254000" algn="ctr" latinLnBrk="0" hangingPunct="1">
                        <a:buFont typeface="Wingdings"/>
                        <a:buChar char=""/>
                      </a:pPr>
                      <a:r>
                        <a:rPr b="0" i="0" kern="1200">
                          <a:solidFill>
                            <a:schemeClr val="dk1"/>
                          </a:solidFill>
                        </a:rPr>
                        <a:t>고속 콘텐츠 전송 및 캐싱으로 성능 향상</a:t>
                      </a:r>
                      <a:endParaRPr lang="ko-KR" altLang="en-US" b="0" i="0" kern="1200">
                        <a:solidFill>
                          <a:schemeClr val="dk1"/>
                        </a:solidFill>
                      </a:endParaRPr>
                    </a:p>
                  </a:txBody>
                  <a:tcPr marL="90170" marR="90170" marT="46990" marB="46990" anchor="ctr">
                    <a:noFill/>
                  </a:tcPr>
                </a:tc>
                <a:extLst>
                  <a:ext uri="{0D108BD9-81ED-4DB2-BD59-A6C34878D82A}">
                    <a16:rowId xmlns:a16="http://schemas.microsoft.com/office/drawing/2014/main" val="10006"/>
                  </a:ext>
                </a:extLst>
              </a:tr>
              <a:tr h="758825">
                <a:tc>
                  <a:txBody>
                    <a:bodyPr/>
                    <a:lstStyle/>
                    <a:p>
                      <a:pPr marL="0" lvl="1" indent="0" algn="ctr" latinLnBrk="0" hangingPunct="1">
                        <a:buFontTx/>
                        <a:buNone/>
                      </a:pPr>
                      <a:r>
                        <a:rPr lang="ko-KR" sz="1800" b="0" i="0" kern="1200">
                          <a:solidFill>
                            <a:schemeClr val="dk1"/>
                          </a:solidFill>
                          <a:latin typeface="맑은 고딕" charset="0"/>
                          <a:ea typeface="맑은 고딕" charset="0"/>
                        </a:rPr>
                        <a:t>성능</a:t>
                      </a:r>
                      <a:endParaRPr lang="ko-KR" altLang="en-US" sz="1800" b="0" i="0" kern="1200">
                        <a:solidFill>
                          <a:schemeClr val="dk1"/>
                        </a:solidFill>
                        <a:latin typeface="맑은 고딕" charset="0"/>
                        <a:ea typeface="맑은 고딕" charset="0"/>
                      </a:endParaRPr>
                    </a:p>
                  </a:txBody>
                  <a:tcPr marL="90170" marR="90170" marT="46990" marB="46990" anchor="ctr">
                    <a:noFill/>
                  </a:tcPr>
                </a:tc>
                <a:tc>
                  <a:txBody>
                    <a:bodyPr/>
                    <a:lstStyle/>
                    <a:p>
                      <a:pPr marL="254000" lvl="1" indent="-254000" algn="ctr" latinLnBrk="0" hangingPunct="1">
                        <a:buFont typeface="Wingdings"/>
                        <a:buChar char=""/>
                      </a:pPr>
                      <a:r>
                        <a:rPr b="0" i="0" kern="1200">
                          <a:solidFill>
                            <a:schemeClr val="dk1"/>
                          </a:solidFill>
                        </a:rPr>
                        <a:t>고성능 네트워크 구성 가능</a:t>
                      </a:r>
                      <a:endParaRPr lang="ko-KR" altLang="en-US" b="0" i="0" kern="1200">
                        <a:solidFill>
                          <a:schemeClr val="dk1"/>
                        </a:solidFill>
                      </a:endParaRPr>
                    </a:p>
                    <a:p>
                      <a:pPr marL="254000" lvl="1" indent="-254000" algn="ctr" latinLnBrk="0" hangingPunct="1">
                        <a:buFont typeface="Wingdings"/>
                        <a:buChar char=""/>
                      </a:pPr>
                      <a:r>
                        <a:rPr b="0" i="0" kern="1200">
                          <a:solidFill>
                            <a:schemeClr val="dk1"/>
                          </a:solidFill>
                        </a:rPr>
                        <a:t>필요한 경우 고성능 인스턴스 사용 가능</a:t>
                      </a:r>
                      <a:endParaRPr lang="ko-KR" altLang="en-US" b="0" i="0" kern="1200">
                        <a:solidFill>
                          <a:schemeClr val="dk1"/>
                        </a:solidFill>
                      </a:endParaRPr>
                    </a:p>
                  </a:txBody>
                  <a:tcPr marL="90170" marR="90170" marT="46990" marB="46990" anchor="ctr">
                    <a:noFill/>
                  </a:tcPr>
                </a:tc>
                <a:tc>
                  <a:txBody>
                    <a:bodyPr/>
                    <a:lstStyle/>
                    <a:p>
                      <a:pPr marL="254000" lvl="1" indent="-254000" algn="ctr" latinLnBrk="0" hangingPunct="1">
                        <a:buFont typeface="Wingdings"/>
                        <a:buChar char=""/>
                      </a:pPr>
                      <a:r>
                        <a:rPr b="0" i="0" kern="1200">
                          <a:solidFill>
                            <a:schemeClr val="dk1"/>
                          </a:solidFill>
                        </a:rPr>
                        <a:t>상대적으로 간단한 설정</a:t>
                      </a:r>
                      <a:endParaRPr lang="ko-KR" altLang="en-US" b="0" i="0" kern="1200">
                        <a:solidFill>
                          <a:schemeClr val="dk1"/>
                        </a:solidFill>
                      </a:endParaRPr>
                    </a:p>
                    <a:p>
                      <a:pPr marL="254000" lvl="1" indent="-254000" algn="ctr" latinLnBrk="0" hangingPunct="1">
                        <a:buFont typeface="Wingdings"/>
                        <a:buChar char=""/>
                      </a:pPr>
                      <a:r>
                        <a:rPr b="0" i="0" kern="1200">
                          <a:solidFill>
                            <a:schemeClr val="dk1"/>
                          </a:solidFill>
                        </a:rPr>
                        <a:t>빠른 설정 및 배포 가능</a:t>
                      </a:r>
                      <a:endParaRPr lang="ko-KR" altLang="en-US" b="0" i="0" kern="1200">
                        <a:solidFill>
                          <a:schemeClr val="dk1"/>
                        </a:solidFill>
                      </a:endParaRPr>
                    </a:p>
                  </a:txBody>
                  <a:tcPr marL="90170" marR="90170" marT="46990" marB="46990" anchor="ctr">
                    <a:noFill/>
                  </a:tcPr>
                </a:tc>
                <a:extLst>
                  <a:ext uri="{0D108BD9-81ED-4DB2-BD59-A6C34878D82A}">
                    <a16:rowId xmlns:a16="http://schemas.microsoft.com/office/drawing/2014/main" val="10007"/>
                  </a:ext>
                </a:extLst>
              </a:tr>
            </a:tbl>
          </a:graphicData>
        </a:graphic>
      </p:graphicFrame>
      <p:sp>
        <p:nvSpPr>
          <p:cNvPr id="21" name="Rect 0"/>
          <p:cNvSpPr txBox="1">
            <a:spLocks/>
          </p:cNvSpPr>
          <p:nvPr/>
        </p:nvSpPr>
        <p:spPr>
          <a:xfrm>
            <a:off x="850265" y="8336280"/>
            <a:ext cx="16653510" cy="577215"/>
          </a:xfrm>
          <a:prstGeom prst="rect">
            <a:avLst/>
          </a:prstGeom>
        </p:spPr>
        <p:txBody>
          <a:bodyPr wrap="square" lIns="0" tIns="0" rIns="0" bIns="0" numCol="1" rtlCol="1" vert="horz" anchor="t">
            <a:spAutoFit/>
          </a:bodyPr>
          <a:lstStyle/>
          <a:p>
            <a:pPr marL="0" indent="0" algn="just" latinLnBrk="0">
              <a:lnSpc>
                <a:spcPct val="150000"/>
              </a:lnSpc>
              <a:buFontTx/>
              <a:buNone/>
            </a:pPr>
            <a:r>
              <a:rPr sz="2500"/>
              <a:t>VPC는 보안에서 강점을 가지며, CloudFront는 전 세계 엣지 로케이션을 활용한 성능 및 확장성에서 뛰어난 이점을 제공</a:t>
            </a:r>
            <a:endParaRPr lang="ko-KR" altLang="en-US" sz="25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010" cy="573405"/>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136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VPC 시스템 개요</a:t>
            </a:r>
            <a:endParaRPr lang="ko-KR" altLang="en-US" sz="2500">
              <a:solidFill>
                <a:srgbClr val="000000"/>
              </a:solidFill>
              <a:latin typeface="Noto Sans" charset="0"/>
              <a:ea typeface="Noto Sans" charset="0"/>
              <a:cs typeface="Noto Sans" charset="0"/>
            </a:endParaRPr>
          </a:p>
        </p:txBody>
      </p:sp>
      <p:sp>
        <p:nvSpPr>
          <p:cNvPr id="19" name="Rect 0"/>
          <p:cNvSpPr txBox="1">
            <a:spLocks/>
          </p:cNvSpPr>
          <p:nvPr/>
        </p:nvSpPr>
        <p:spPr>
          <a:xfrm>
            <a:off x="885190" y="1237615"/>
            <a:ext cx="14833600" cy="63881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VPC를 통한 호스팅 VS Cloud Front </a:t>
            </a:r>
            <a:endParaRPr lang="ko-KR" altLang="en-US" sz="3600">
              <a:solidFill>
                <a:srgbClr val="000000"/>
              </a:solidFill>
              <a:latin typeface="Noto Sans Bold" charset="0"/>
              <a:ea typeface="Noto Sans Bold" charset="0"/>
              <a:cs typeface="Noto Sans Bold" charset="0"/>
            </a:endParaRPr>
          </a:p>
        </p:txBody>
      </p:sp>
      <p:graphicFrame>
        <p:nvGraphicFramePr>
          <p:cNvPr id="22" name="차트 11"/>
          <p:cNvGraphicFramePr>
            <a:graphicFrameLocks noGrp="1"/>
          </p:cNvGraphicFramePr>
          <p:nvPr/>
        </p:nvGraphicFramePr>
        <p:xfrm>
          <a:off x="3188970" y="2348865"/>
          <a:ext cx="11910060" cy="5744210"/>
        </p:xfrm>
        <a:graphic>
          <a:graphicData uri="http://schemas.openxmlformats.org/drawingml/2006/chart">
            <c:chart xmlns:c="http://schemas.openxmlformats.org/drawingml/2006/chart" xmlns:r="http://schemas.openxmlformats.org/officeDocument/2006/relationships" r:id="rId2"/>
          </a:graphicData>
        </a:graphic>
      </p:graphicFrame>
      <p:sp>
        <p:nvSpPr>
          <p:cNvPr id="23" name="텍스트 상자 386"/>
          <p:cNvSpPr txBox="1">
            <a:spLocks/>
          </p:cNvSpPr>
          <p:nvPr/>
        </p:nvSpPr>
        <p:spPr>
          <a:xfrm>
            <a:off x="823595" y="8886825"/>
            <a:ext cx="16653510" cy="577215"/>
          </a:xfrm>
          <a:prstGeom prst="rect">
            <a:avLst/>
          </a:prstGeom>
        </p:spPr>
        <p:txBody>
          <a:bodyPr vert="horz" wrap="square" lIns="0" tIns="0" rIns="0" bIns="0" numCol="1" rtlCol="1" anchor="t">
            <a:spAutoFit/>
          </a:bodyPr>
          <a:lstStyle/>
          <a:p>
            <a:pPr marL="0" indent="0" algn="just" latinLnBrk="0">
              <a:lnSpc>
                <a:spcPct val="150000"/>
              </a:lnSpc>
              <a:buFontTx/>
              <a:buNone/>
            </a:pPr>
            <a:r>
              <a:rPr sz="2500"/>
              <a:t>VPC는 CloudFront에 비해 저조하지만, VPC는 네트워크 격리와 보안 제어에 강점</a:t>
            </a:r>
            <a:endParaRPr lang="ko-KR" altLang="en-US" sz="25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020" cy="127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020" cy="127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89375" cy="57277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009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VPC 아키텍쳐 설계</a:t>
            </a:r>
            <a:endParaRPr lang="ko-KR" altLang="en-US" sz="2500">
              <a:solidFill>
                <a:srgbClr val="000000"/>
              </a:solidFill>
              <a:latin typeface="Noto Sans" charset="0"/>
              <a:ea typeface="Noto Sans" charset="0"/>
              <a:cs typeface="Noto Sans" charset="0"/>
            </a:endParaRPr>
          </a:p>
        </p:txBody>
      </p:sp>
      <p:pic>
        <p:nvPicPr>
          <p:cNvPr id="19" name="그림 294"/>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1762760" y="1184275"/>
            <a:ext cx="13980795" cy="8331835"/>
          </a:xfrm>
          <a:prstGeom prst="rect">
            <a:avLst/>
          </a:prstGeom>
          <a:noFill/>
        </p:spPr>
      </p:pic>
      <p:sp>
        <p:nvSpPr>
          <p:cNvPr id="20" name="도형 3"/>
          <p:cNvSpPr>
            <a:spLocks/>
          </p:cNvSpPr>
          <p:nvPr/>
        </p:nvSpPr>
        <p:spPr>
          <a:xfrm rot="0">
            <a:off x="3524250" y="7919085"/>
            <a:ext cx="1946910" cy="995045"/>
          </a:xfrm>
          <a:prstGeom prst="rect"/>
          <a:solidFill>
            <a:schemeClr val="bg1"/>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endParaRPr lang="ko-KR" altLang="en-US" sz="1800">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010" cy="573405"/>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0725"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IAM을 활용한 아키텍처 보안 구성</a:t>
            </a:r>
            <a:endParaRPr lang="ko-KR" altLang="en-US" sz="2500">
              <a:solidFill>
                <a:srgbClr val="000000"/>
              </a:solidFill>
              <a:latin typeface="Noto Sans" charset="0"/>
              <a:ea typeface="Noto Sans" charset="0"/>
              <a:cs typeface="Noto Sans" charset="0"/>
            </a:endParaRPr>
          </a:p>
        </p:txBody>
      </p:sp>
      <p:sp>
        <p:nvSpPr>
          <p:cNvPr id="19" name="Rect 0"/>
          <p:cNvSpPr txBox="1">
            <a:spLocks/>
          </p:cNvSpPr>
          <p:nvPr/>
        </p:nvSpPr>
        <p:spPr>
          <a:xfrm>
            <a:off x="885825" y="1250950"/>
            <a:ext cx="14899640" cy="63881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IAM - 보안 모범 사례 </a:t>
            </a:r>
            <a:endParaRPr lang="ko-KR" altLang="en-US" sz="3600">
              <a:solidFill>
                <a:srgbClr val="000000"/>
              </a:solidFill>
              <a:latin typeface="Noto Sans Bold" charset="0"/>
              <a:ea typeface="Noto Sans Bold" charset="0"/>
              <a:cs typeface="Noto Sans Bold" charset="0"/>
            </a:endParaRPr>
          </a:p>
        </p:txBody>
      </p:sp>
      <p:sp>
        <p:nvSpPr>
          <p:cNvPr id="21" name="Rect 0"/>
          <p:cNvSpPr txBox="1">
            <a:spLocks/>
          </p:cNvSpPr>
          <p:nvPr/>
        </p:nvSpPr>
        <p:spPr>
          <a:xfrm>
            <a:off x="850265" y="8336280"/>
            <a:ext cx="16652875" cy="1153795"/>
          </a:xfrm>
          <a:prstGeom prst="rect">
            <a:avLst/>
          </a:prstGeom>
        </p:spPr>
        <p:txBody>
          <a:bodyPr vert="horz" wrap="square" lIns="0" tIns="0" rIns="0" bIns="0" numCol="1" rtlCol="1" anchor="t">
            <a:spAutoFit/>
          </a:bodyPr>
          <a:lstStyle/>
          <a:p>
            <a:pPr marL="0" indent="0" algn="just" latinLnBrk="0">
              <a:lnSpc>
                <a:spcPct val="150000"/>
              </a:lnSpc>
              <a:buFontTx/>
              <a:buNone/>
            </a:pPr>
            <a:r>
              <a:rPr sz="2500"/>
              <a:t>IAM 정책 적용 흐름도는 광범위한 권한 설정에서 시작하여 액세스 활동 로깅, IAM Access Analyzer 분석, 세분화된 정책 생성 및 테스트를 거쳐 최종적으로 최소 권한을 적용</a:t>
            </a:r>
            <a:endParaRPr lang="ko-KR" altLang="en-US" sz="2500"/>
          </a:p>
        </p:txBody>
      </p:sp>
      <p:pic>
        <p:nvPicPr>
          <p:cNvPr id="22" name="그림 15"/>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1293495" y="2364740"/>
            <a:ext cx="9283065" cy="5138420"/>
          </a:xfrm>
          <a:prstGeom prst="rect">
            <a:avLst/>
          </a:prstGeom>
          <a:noFill/>
          <a:ln w="9525" cap="flat" cmpd="sng">
            <a:solidFill>
              <a:schemeClr val="tx1">
                <a:alpha val="100000"/>
              </a:schemeClr>
            </a:solidFill>
            <a:prstDash val="solid"/>
            <a:round/>
          </a:ln>
        </p:spPr>
      </p:pic>
      <p:sp>
        <p:nvSpPr>
          <p:cNvPr id="23" name="텍스트 상자 18"/>
          <p:cNvSpPr txBox="1">
            <a:spLocks/>
          </p:cNvSpPr>
          <p:nvPr/>
        </p:nvSpPr>
        <p:spPr>
          <a:xfrm>
            <a:off x="3649980" y="7570470"/>
            <a:ext cx="4574540" cy="279400"/>
          </a:xfrm>
          <a:prstGeom prst="rect">
            <a:avLst/>
          </a:prstGeom>
          <a:noFill/>
        </p:spPr>
        <p:txBody>
          <a:bodyPr vert="horz" wrap="square" lIns="0" tIns="0" rIns="0" bIns="0" numCol="1" anchor="t">
            <a:noAutofit/>
          </a:bodyPr>
          <a:lstStyle/>
          <a:p>
            <a:pPr marL="0" indent="0" algn="ctr" latinLnBrk="0" hangingPunct="1">
              <a:buFontTx/>
              <a:buNone/>
            </a:pPr>
            <a:r>
              <a:rPr b="1"/>
              <a:t>IAM을 통한 최소 권한 적용</a:t>
            </a:r>
            <a:endParaRPr lang="ko-KR" altLang="en-US" b="1"/>
          </a:p>
        </p:txBody>
      </p:sp>
      <p:sp>
        <p:nvSpPr>
          <p:cNvPr id="24" name="도형 19"/>
          <p:cNvSpPr>
            <a:spLocks/>
          </p:cNvSpPr>
          <p:nvPr/>
        </p:nvSpPr>
        <p:spPr>
          <a:xfrm>
            <a:off x="11944350" y="2375535"/>
            <a:ext cx="3639185" cy="659130"/>
          </a:xfrm>
          <a:prstGeom prst="roundRect">
            <a:avLst/>
          </a:prstGeom>
          <a:noFill/>
          <a:ln w="28575" cap="flat" cmpd="sng">
            <a:solidFill>
              <a:schemeClr val="accent4">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hangingPunct="1">
              <a:buFontTx/>
              <a:buNone/>
            </a:pPr>
            <a:r>
              <a:rPr lang="ko-KR" sz="1800">
                <a:solidFill>
                  <a:schemeClr val="tx1"/>
                </a:solidFill>
                <a:latin typeface="맑은 고딕" charset="0"/>
                <a:ea typeface="맑은 고딕" charset="0"/>
              </a:rPr>
              <a:t>광범위한 권한 설정</a:t>
            </a:r>
            <a:endParaRPr lang="ko-KR" altLang="en-US" sz="1800">
              <a:solidFill>
                <a:schemeClr val="tx1"/>
              </a:solidFill>
              <a:latin typeface="맑은 고딕" charset="0"/>
              <a:ea typeface="맑은 고딕" charset="0"/>
            </a:endParaRPr>
          </a:p>
        </p:txBody>
      </p:sp>
      <p:sp>
        <p:nvSpPr>
          <p:cNvPr id="25" name="도형 23"/>
          <p:cNvSpPr>
            <a:spLocks/>
          </p:cNvSpPr>
          <p:nvPr/>
        </p:nvSpPr>
        <p:spPr>
          <a:xfrm>
            <a:off x="11975465" y="6527165"/>
            <a:ext cx="3639185" cy="659130"/>
          </a:xfrm>
          <a:prstGeom prst="roundRect">
            <a:avLst/>
          </a:prstGeom>
          <a:noFill/>
          <a:ln w="28575" cap="flat" cmpd="sng">
            <a:solidFill>
              <a:schemeClr val="accent4">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hangingPunct="1">
              <a:buFontTx/>
              <a:buNone/>
            </a:pPr>
            <a:r>
              <a:rPr lang="ko-KR" sz="1800">
                <a:solidFill>
                  <a:schemeClr val="tx1"/>
                </a:solidFill>
                <a:latin typeface="맑은 고딕" charset="0"/>
                <a:ea typeface="맑은 고딕" charset="0"/>
              </a:rPr>
              <a:t>정책 배포 및 최소 권한 적용</a:t>
            </a:r>
            <a:endParaRPr lang="ko-KR" altLang="en-US" sz="1800">
              <a:solidFill>
                <a:schemeClr val="tx1"/>
              </a:solidFill>
              <a:latin typeface="맑은 고딕" charset="0"/>
              <a:ea typeface="맑은 고딕" charset="0"/>
            </a:endParaRPr>
          </a:p>
        </p:txBody>
      </p:sp>
      <p:sp>
        <p:nvSpPr>
          <p:cNvPr id="27" name="도형 25"/>
          <p:cNvSpPr>
            <a:spLocks/>
          </p:cNvSpPr>
          <p:nvPr/>
        </p:nvSpPr>
        <p:spPr>
          <a:xfrm>
            <a:off x="11948795" y="3413760"/>
            <a:ext cx="3639185" cy="659130"/>
          </a:xfrm>
          <a:prstGeom prst="roundRect">
            <a:avLst/>
          </a:prstGeom>
          <a:noFill/>
          <a:ln w="28575" cap="flat" cmpd="sng">
            <a:solidFill>
              <a:schemeClr val="bg2">
                <a:lumMod val="50000"/>
                <a:lumOff val="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hangingPunct="1">
              <a:buFontTx/>
              <a:buNone/>
            </a:pPr>
            <a:r>
              <a:rPr lang="ko-KR" sz="1800">
                <a:solidFill>
                  <a:schemeClr val="tx1"/>
                </a:solidFill>
                <a:latin typeface="맑은 고딕" charset="0"/>
                <a:ea typeface="맑은 고딕" charset="0"/>
              </a:rPr>
              <a:t>엑세스 활동 로깅</a:t>
            </a:r>
            <a:endParaRPr lang="ko-KR" altLang="en-US" sz="1800">
              <a:solidFill>
                <a:schemeClr val="tx1"/>
              </a:solidFill>
              <a:latin typeface="맑은 고딕" charset="0"/>
              <a:ea typeface="맑은 고딕" charset="0"/>
            </a:endParaRPr>
          </a:p>
          <a:p>
            <a:pPr marL="0" indent="0" algn="ctr" latinLnBrk="0" hangingPunct="1">
              <a:buFontTx/>
              <a:buNone/>
            </a:pPr>
            <a:r>
              <a:rPr lang="ko-KR" sz="1800">
                <a:solidFill>
                  <a:schemeClr val="tx1"/>
                </a:solidFill>
                <a:latin typeface="맑은 고딕" charset="0"/>
                <a:ea typeface="맑은 고딕" charset="0"/>
              </a:rPr>
              <a:t>( CloudTrail )</a:t>
            </a:r>
            <a:endParaRPr lang="ko-KR" altLang="en-US" sz="1800">
              <a:solidFill>
                <a:schemeClr val="tx1"/>
              </a:solidFill>
              <a:latin typeface="맑은 고딕" charset="0"/>
              <a:ea typeface="맑은 고딕" charset="0"/>
            </a:endParaRPr>
          </a:p>
        </p:txBody>
      </p:sp>
      <p:sp>
        <p:nvSpPr>
          <p:cNvPr id="28" name="도형 26"/>
          <p:cNvSpPr>
            <a:spLocks/>
          </p:cNvSpPr>
          <p:nvPr/>
        </p:nvSpPr>
        <p:spPr>
          <a:xfrm>
            <a:off x="11967210" y="4451985"/>
            <a:ext cx="3639185" cy="659130"/>
          </a:xfrm>
          <a:prstGeom prst="roundRect">
            <a:avLst/>
          </a:prstGeom>
          <a:noFill/>
          <a:ln w="28575" cap="flat" cmpd="sng">
            <a:solidFill>
              <a:schemeClr val="bg2">
                <a:lumMod val="50000"/>
                <a:lumOff val="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hangingPunct="1">
              <a:buFontTx/>
              <a:buNone/>
            </a:pPr>
            <a:r>
              <a:rPr lang="ko-KR" sz="1800">
                <a:solidFill>
                  <a:schemeClr val="tx1"/>
                </a:solidFill>
                <a:latin typeface="맑은 고딕" charset="0"/>
                <a:ea typeface="맑은 고딕" charset="0"/>
              </a:rPr>
              <a:t>IAM Access Analyzer 분석</a:t>
            </a:r>
            <a:endParaRPr lang="ko-KR" altLang="en-US" sz="1800">
              <a:solidFill>
                <a:schemeClr val="tx1"/>
              </a:solidFill>
              <a:latin typeface="맑은 고딕" charset="0"/>
              <a:ea typeface="맑은 고딕" charset="0"/>
            </a:endParaRPr>
          </a:p>
        </p:txBody>
      </p:sp>
      <p:sp>
        <p:nvSpPr>
          <p:cNvPr id="29" name="도형 27"/>
          <p:cNvSpPr>
            <a:spLocks/>
          </p:cNvSpPr>
          <p:nvPr/>
        </p:nvSpPr>
        <p:spPr>
          <a:xfrm>
            <a:off x="11971655" y="5490210"/>
            <a:ext cx="3639185" cy="659130"/>
          </a:xfrm>
          <a:prstGeom prst="roundRect">
            <a:avLst/>
          </a:prstGeom>
          <a:noFill/>
          <a:ln w="28575" cap="flat" cmpd="sng">
            <a:solidFill>
              <a:schemeClr val="bg2">
                <a:lumMod val="50000"/>
                <a:lumOff val="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latinLnBrk="0" hangingPunct="1">
              <a:buFontTx/>
              <a:buNone/>
            </a:pPr>
            <a:r>
              <a:rPr lang="ko-KR" sz="1800">
                <a:solidFill>
                  <a:schemeClr val="tx1"/>
                </a:solidFill>
                <a:latin typeface="맑은 고딕" charset="0"/>
                <a:ea typeface="맑은 고딕" charset="0"/>
              </a:rPr>
              <a:t>세분화된 정책 생성 및 테스트</a:t>
            </a:r>
            <a:endParaRPr lang="ko-KR" altLang="en-US" sz="1800">
              <a:solidFill>
                <a:schemeClr val="tx1"/>
              </a:solidFill>
              <a:latin typeface="맑은 고딕" charset="0"/>
              <a:ea typeface="맑은 고딕" charset="0"/>
            </a:endParaRPr>
          </a:p>
        </p:txBody>
      </p:sp>
      <p:cxnSp>
        <p:nvCxnSpPr>
          <p:cNvPr id="33" name="도형 37"/>
          <p:cNvCxnSpPr/>
          <p:nvPr/>
        </p:nvCxnSpPr>
        <p:spPr>
          <a:xfrm>
            <a:off x="13763625" y="6147435"/>
            <a:ext cx="5080" cy="381000"/>
          </a:xfrm>
          <a:prstGeom prst="straightConnector1">
            <a:avLst/>
          </a:prstGeom>
          <a:ln w="6350" cap="flat" cmpd="sng">
            <a:solidFill>
              <a:schemeClr val="tx1">
                <a:alpha val="100000"/>
              </a:schemeClr>
            </a:solidFill>
            <a:prstDash val="soli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도형 38"/>
          <p:cNvCxnSpPr/>
          <p:nvPr/>
        </p:nvCxnSpPr>
        <p:spPr>
          <a:xfrm>
            <a:off x="13762990" y="3032760"/>
            <a:ext cx="5715" cy="382270"/>
          </a:xfrm>
          <a:prstGeom prst="straightConnector1">
            <a:avLst/>
          </a:prstGeom>
          <a:ln w="6350" cap="flat" cmpd="sng">
            <a:solidFill>
              <a:schemeClr val="tx1">
                <a:alpha val="100000"/>
              </a:schemeClr>
            </a:solidFill>
            <a:prstDash val="soli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도형 39"/>
          <p:cNvCxnSpPr/>
          <p:nvPr/>
        </p:nvCxnSpPr>
        <p:spPr>
          <a:xfrm>
            <a:off x="13767435" y="4070985"/>
            <a:ext cx="19685" cy="382270"/>
          </a:xfrm>
          <a:prstGeom prst="straightConnector1">
            <a:avLst/>
          </a:prstGeom>
          <a:ln w="6350" cap="flat" cmpd="sng">
            <a:solidFill>
              <a:schemeClr val="bg2">
                <a:lumMod val="50000"/>
                <a:lumOff val="0"/>
                <a:alpha val="100000"/>
              </a:schemeClr>
            </a:solidFill>
            <a:prstDash val="soli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도형 40"/>
          <p:cNvCxnSpPr/>
          <p:nvPr/>
        </p:nvCxnSpPr>
        <p:spPr>
          <a:xfrm>
            <a:off x="13785850" y="5109210"/>
            <a:ext cx="5715" cy="382270"/>
          </a:xfrm>
          <a:prstGeom prst="straightConnector1">
            <a:avLst/>
          </a:prstGeom>
          <a:ln w="6350" cap="flat" cmpd="sng">
            <a:solidFill>
              <a:schemeClr val="bg2">
                <a:lumMod val="50000"/>
                <a:lumOff val="0"/>
                <a:alpha val="100000"/>
              </a:schemeClr>
            </a:solidFill>
            <a:prstDash val="solid"/>
            <a:tailEnd type="triangle" w="med" len="med"/>
          </a:ln>
        </p:spPr>
        <p:style>
          <a:lnRef idx="1">
            <a:schemeClr val="accent1"/>
          </a:lnRef>
          <a:fillRef idx="0">
            <a:schemeClr val="accent1"/>
          </a:fillRef>
          <a:effectRef idx="0">
            <a:schemeClr val="accent1"/>
          </a:effectRef>
          <a:fontRef idx="minor">
            <a:schemeClr val="tx1"/>
          </a:fontRef>
        </p:style>
      </p:cxnSp>
      <p:sp>
        <p:nvSpPr>
          <p:cNvPr id="37" name="텍스트 상자 187"/>
          <p:cNvSpPr txBox="1">
            <a:spLocks/>
          </p:cNvSpPr>
          <p:nvPr/>
        </p:nvSpPr>
        <p:spPr>
          <a:xfrm>
            <a:off x="11781155" y="9824720"/>
            <a:ext cx="5882640" cy="278765"/>
          </a:xfrm>
          <a:prstGeom prst="rect">
            <a:avLst/>
          </a:prstGeom>
          <a:noFill/>
        </p:spPr>
        <p:txBody>
          <a:bodyPr vert="horz" wrap="square" lIns="0" tIns="0" rIns="0" bIns="0" numCol="1" anchor="t">
            <a:noAutofit/>
          </a:bodyPr>
          <a:lstStyle/>
          <a:p>
            <a:pPr marL="0" indent="0" algn="l" latinLnBrk="0" hangingPunct="1">
              <a:buFontTx/>
              <a:buNone/>
            </a:pPr>
            <a:r>
              <a:rPr lang="ko-KR" sz="1200">
                <a:latin typeface="맑은 고딕" charset="0"/>
                <a:ea typeface="맑은 고딕" charset="0"/>
              </a:rPr>
              <a:t>출처: </a:t>
            </a:r>
            <a:r>
              <a:rPr sz="1200">
                <a:latin typeface="맑은 고딕" charset="0"/>
                <a:ea typeface="맑은 고딕" charset="0"/>
              </a:rPr>
              <a:t>https://docs.aws.amazon.com/ko_kr/IAM/latest/UserGuide/best-practices.html</a:t>
            </a:r>
            <a:endParaRPr lang="ko-KR" altLang="en-US" sz="1200">
              <a:latin typeface="맑은 고딕" charset="0"/>
              <a:ea typeface="맑은 고딕" charset="0"/>
            </a:endParaRPr>
          </a:p>
        </p:txBody>
      </p:sp>
      <p:sp>
        <p:nvSpPr>
          <p:cNvPr id="38" name="도형 244"/>
          <p:cNvSpPr>
            <a:spLocks/>
          </p:cNvSpPr>
          <p:nvPr/>
        </p:nvSpPr>
        <p:spPr>
          <a:xfrm rot="0">
            <a:off x="3811270" y="6241415"/>
            <a:ext cx="6256655" cy="28384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010" cy="573405"/>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0725"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IAM을 활용한 아키텍처 보안 구성</a:t>
            </a:r>
            <a:endParaRPr lang="ko-KR" altLang="en-US" sz="2500">
              <a:solidFill>
                <a:srgbClr val="000000"/>
              </a:solidFill>
              <a:latin typeface="Noto Sans" charset="0"/>
              <a:ea typeface="Noto Sans" charset="0"/>
              <a:cs typeface="Noto Sans" charset="0"/>
            </a:endParaRPr>
          </a:p>
        </p:txBody>
      </p:sp>
      <p:sp>
        <p:nvSpPr>
          <p:cNvPr id="19" name="Rect 0"/>
          <p:cNvSpPr txBox="1">
            <a:spLocks/>
          </p:cNvSpPr>
          <p:nvPr/>
        </p:nvSpPr>
        <p:spPr>
          <a:xfrm>
            <a:off x="885825" y="1224280"/>
            <a:ext cx="14899640"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IAM - 역할 및 정책 구성 </a:t>
            </a:r>
            <a:endParaRPr lang="ko-KR" altLang="en-US" sz="3600">
              <a:solidFill>
                <a:srgbClr val="000000"/>
              </a:solidFill>
              <a:latin typeface="Noto Sans Bold" charset="0"/>
              <a:ea typeface="Noto Sans Bold" charset="0"/>
              <a:cs typeface="Noto Sans Bold" charset="0"/>
            </a:endParaRPr>
          </a:p>
        </p:txBody>
      </p:sp>
      <p:sp>
        <p:nvSpPr>
          <p:cNvPr id="22" name="도형 46"/>
          <p:cNvSpPr>
            <a:spLocks/>
          </p:cNvSpPr>
          <p:nvPr/>
        </p:nvSpPr>
        <p:spPr>
          <a:xfrm>
            <a:off x="993140" y="2549525"/>
            <a:ext cx="2926715" cy="390525"/>
          </a:xfrm>
          <a:prstGeom prst="roundRect">
            <a:avLst/>
          </a:prstGeom>
          <a:noFill/>
          <a:ln w="28575" cap="flat" cmpd="sng">
            <a:solidFill>
              <a:schemeClr val="accent4">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hangingPunct="1">
              <a:buFontTx/>
              <a:buNone/>
            </a:pPr>
            <a:r>
              <a:rPr>
                <a:solidFill>
                  <a:schemeClr val="tx1"/>
                </a:solidFill>
              </a:rPr>
              <a:t>lambda_dynamodb_role </a:t>
            </a:r>
            <a:endParaRPr lang="ko-KR" altLang="en-US">
              <a:solidFill>
                <a:schemeClr val="tx1"/>
              </a:solidFill>
            </a:endParaRPr>
          </a:p>
        </p:txBody>
      </p:sp>
      <p:sp>
        <p:nvSpPr>
          <p:cNvPr id="23" name="도형 47"/>
          <p:cNvSpPr>
            <a:spLocks/>
          </p:cNvSpPr>
          <p:nvPr/>
        </p:nvSpPr>
        <p:spPr>
          <a:xfrm>
            <a:off x="1010920" y="3211830"/>
            <a:ext cx="2895600" cy="694690"/>
          </a:xfrm>
          <a:prstGeom prst="roundRect">
            <a:avLst/>
          </a:prstGeom>
          <a:noFill/>
          <a:ln w="28575" cap="flat" cmpd="sng">
            <a:solidFill>
              <a:schemeClr val="bg2">
                <a:lumMod val="50000"/>
                <a:lumOff val="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hangingPunct="1">
              <a:buFontTx/>
              <a:buNone/>
            </a:pPr>
            <a:r>
              <a:rPr>
                <a:solidFill>
                  <a:schemeClr val="tx1"/>
                </a:solidFill>
              </a:rPr>
              <a:t>AmazonDynamoDB</a:t>
            </a:r>
            <a:endParaRPr lang="ko-KR" altLang="en-US">
              <a:solidFill>
                <a:schemeClr val="tx1"/>
              </a:solidFill>
            </a:endParaRPr>
          </a:p>
          <a:p>
            <a:pPr marL="0" indent="0" algn="ctr" hangingPunct="1">
              <a:buFontTx/>
              <a:buNone/>
            </a:pPr>
            <a:r>
              <a:rPr>
                <a:solidFill>
                  <a:schemeClr val="tx1"/>
                </a:solidFill>
              </a:rPr>
              <a:t>FullAccess</a:t>
            </a:r>
            <a:endParaRPr lang="ko-KR" altLang="en-US">
              <a:solidFill>
                <a:schemeClr val="tx1"/>
              </a:solidFill>
            </a:endParaRPr>
          </a:p>
        </p:txBody>
      </p:sp>
      <p:sp>
        <p:nvSpPr>
          <p:cNvPr id="25" name="도형 59"/>
          <p:cNvSpPr>
            <a:spLocks/>
          </p:cNvSpPr>
          <p:nvPr/>
        </p:nvSpPr>
        <p:spPr>
          <a:xfrm>
            <a:off x="1002030" y="4008120"/>
            <a:ext cx="2895600" cy="694690"/>
          </a:xfrm>
          <a:prstGeom prst="roundRect">
            <a:avLst/>
          </a:prstGeom>
          <a:noFill/>
          <a:ln w="28575" cap="flat" cmpd="sng">
            <a:solidFill>
              <a:schemeClr val="bg2">
                <a:lumMod val="50000"/>
                <a:lumOff val="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hangingPunct="1">
              <a:buFontTx/>
              <a:buNone/>
            </a:pPr>
            <a:r>
              <a:rPr>
                <a:solidFill>
                  <a:schemeClr val="tx1"/>
                </a:solidFill>
              </a:rPr>
              <a:t>AmazonSESFullAccess</a:t>
            </a:r>
            <a:endParaRPr lang="ko-KR" altLang="en-US">
              <a:solidFill>
                <a:schemeClr val="tx1"/>
              </a:solidFill>
            </a:endParaRPr>
          </a:p>
        </p:txBody>
      </p:sp>
      <p:sp>
        <p:nvSpPr>
          <p:cNvPr id="26" name="도형 60"/>
          <p:cNvSpPr>
            <a:spLocks/>
          </p:cNvSpPr>
          <p:nvPr/>
        </p:nvSpPr>
        <p:spPr>
          <a:xfrm>
            <a:off x="1007110" y="4805045"/>
            <a:ext cx="2895600" cy="694690"/>
          </a:xfrm>
          <a:prstGeom prst="roundRect">
            <a:avLst/>
          </a:prstGeom>
          <a:noFill/>
          <a:ln w="28575" cap="flat" cmpd="sng">
            <a:solidFill>
              <a:schemeClr val="bg2">
                <a:lumMod val="50000"/>
                <a:lumOff val="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hangingPunct="1">
              <a:buFontTx/>
              <a:buNone/>
            </a:pPr>
            <a:r>
              <a:rPr>
                <a:solidFill>
                  <a:schemeClr val="tx1"/>
                </a:solidFill>
              </a:rPr>
              <a:t>AmazonS3FullAccess</a:t>
            </a:r>
            <a:endParaRPr lang="ko-KR" altLang="en-US">
              <a:solidFill>
                <a:schemeClr val="tx1"/>
              </a:solidFill>
            </a:endParaRPr>
          </a:p>
        </p:txBody>
      </p:sp>
      <p:sp>
        <p:nvSpPr>
          <p:cNvPr id="27" name="도형 61"/>
          <p:cNvSpPr>
            <a:spLocks/>
          </p:cNvSpPr>
          <p:nvPr/>
        </p:nvSpPr>
        <p:spPr>
          <a:xfrm>
            <a:off x="1011555" y="5601335"/>
            <a:ext cx="2895600" cy="694690"/>
          </a:xfrm>
          <a:prstGeom prst="roundRect">
            <a:avLst/>
          </a:prstGeom>
          <a:noFill/>
          <a:ln w="28575" cap="flat" cmpd="sng">
            <a:solidFill>
              <a:schemeClr val="bg2">
                <a:lumMod val="50000"/>
                <a:lumOff val="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hangingPunct="1">
              <a:buFontTx/>
              <a:buNone/>
            </a:pPr>
            <a:r>
              <a:rPr>
                <a:solidFill>
                  <a:schemeClr val="tx1"/>
                </a:solidFill>
              </a:rPr>
              <a:t>CloudWatchLogsPolicy (커스텀 정책)</a:t>
            </a:r>
            <a:endParaRPr lang="ko-KR" altLang="en-US">
              <a:solidFill>
                <a:schemeClr val="tx1"/>
              </a:solidFill>
            </a:endParaRPr>
          </a:p>
        </p:txBody>
      </p:sp>
      <p:sp>
        <p:nvSpPr>
          <p:cNvPr id="28" name="도형 62"/>
          <p:cNvSpPr>
            <a:spLocks/>
          </p:cNvSpPr>
          <p:nvPr/>
        </p:nvSpPr>
        <p:spPr>
          <a:xfrm>
            <a:off x="7668260" y="2580640"/>
            <a:ext cx="2926715" cy="390525"/>
          </a:xfrm>
          <a:prstGeom prst="roundRect">
            <a:avLst/>
          </a:prstGeom>
          <a:noFill/>
          <a:ln w="28575" cap="flat" cmpd="sng">
            <a:solidFill>
              <a:schemeClr val="accent4">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hangingPunct="1">
              <a:buFontTx/>
              <a:buNone/>
            </a:pPr>
            <a:r>
              <a:rPr>
                <a:solidFill>
                  <a:schemeClr val="tx1"/>
                </a:solidFill>
              </a:rPr>
              <a:t>mywebserver_role</a:t>
            </a:r>
            <a:endParaRPr lang="ko-KR" altLang="en-US">
              <a:solidFill>
                <a:schemeClr val="tx1"/>
              </a:solidFill>
            </a:endParaRPr>
          </a:p>
        </p:txBody>
      </p:sp>
      <p:sp>
        <p:nvSpPr>
          <p:cNvPr id="29" name="도형 63"/>
          <p:cNvSpPr>
            <a:spLocks/>
          </p:cNvSpPr>
          <p:nvPr/>
        </p:nvSpPr>
        <p:spPr>
          <a:xfrm>
            <a:off x="7686040" y="3242945"/>
            <a:ext cx="2895600" cy="694690"/>
          </a:xfrm>
          <a:prstGeom prst="roundRect">
            <a:avLst/>
          </a:prstGeom>
          <a:noFill/>
          <a:ln w="28575" cap="flat" cmpd="sng">
            <a:solidFill>
              <a:schemeClr val="bg2">
                <a:lumMod val="50000"/>
                <a:lumOff val="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hangingPunct="1">
              <a:buFontTx/>
              <a:buNone/>
            </a:pPr>
            <a:r>
              <a:rPr>
                <a:solidFill>
                  <a:schemeClr val="tx1"/>
                </a:solidFill>
              </a:rPr>
              <a:t>AmazonEC2FullAccess</a:t>
            </a:r>
            <a:endParaRPr lang="ko-KR" altLang="en-US">
              <a:solidFill>
                <a:schemeClr val="tx1"/>
              </a:solidFill>
            </a:endParaRPr>
          </a:p>
        </p:txBody>
      </p:sp>
      <p:sp>
        <p:nvSpPr>
          <p:cNvPr id="31" name="도형 65"/>
          <p:cNvSpPr>
            <a:spLocks/>
          </p:cNvSpPr>
          <p:nvPr/>
        </p:nvSpPr>
        <p:spPr>
          <a:xfrm>
            <a:off x="7690485" y="4039235"/>
            <a:ext cx="2895600" cy="694690"/>
          </a:xfrm>
          <a:prstGeom prst="roundRect">
            <a:avLst/>
          </a:prstGeom>
          <a:noFill/>
          <a:ln w="28575" cap="flat" cmpd="sng">
            <a:solidFill>
              <a:schemeClr val="bg2">
                <a:lumMod val="50000"/>
                <a:lumOff val="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hangingPunct="1">
              <a:buFontTx/>
              <a:buNone/>
            </a:pPr>
            <a:r>
              <a:rPr>
                <a:solidFill>
                  <a:schemeClr val="tx1"/>
                </a:solidFill>
              </a:rPr>
              <a:t>AmazonSSM</a:t>
            </a:r>
            <a:endParaRPr lang="ko-KR" altLang="en-US">
              <a:solidFill>
                <a:schemeClr val="tx1"/>
              </a:solidFill>
            </a:endParaRPr>
          </a:p>
          <a:p>
            <a:pPr marL="0" indent="0" algn="ctr" hangingPunct="1">
              <a:buFontTx/>
              <a:buNone/>
            </a:pPr>
            <a:r>
              <a:rPr>
                <a:solidFill>
                  <a:schemeClr val="tx1"/>
                </a:solidFill>
              </a:rPr>
              <a:t>ManagedInstanceCore</a:t>
            </a:r>
            <a:endParaRPr lang="ko-KR" altLang="en-US">
              <a:solidFill>
                <a:schemeClr val="tx1"/>
              </a:solidFill>
            </a:endParaRPr>
          </a:p>
        </p:txBody>
      </p:sp>
      <p:sp>
        <p:nvSpPr>
          <p:cNvPr id="32" name="도형 66"/>
          <p:cNvSpPr>
            <a:spLocks/>
          </p:cNvSpPr>
          <p:nvPr/>
        </p:nvSpPr>
        <p:spPr>
          <a:xfrm>
            <a:off x="7682230" y="4836160"/>
            <a:ext cx="2895600" cy="694690"/>
          </a:xfrm>
          <a:prstGeom prst="roundRect">
            <a:avLst/>
          </a:prstGeom>
          <a:noFill/>
          <a:ln w="28575" cap="flat" cmpd="sng">
            <a:solidFill>
              <a:schemeClr val="bg2">
                <a:lumMod val="50000"/>
                <a:lumOff val="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hangingPunct="1">
              <a:buFontTx/>
              <a:buNone/>
            </a:pPr>
            <a:r>
              <a:rPr>
                <a:solidFill>
                  <a:schemeClr val="tx1"/>
                </a:solidFill>
              </a:rPr>
              <a:t>AmazonS3ReadOnlyAccess</a:t>
            </a:r>
            <a:endParaRPr lang="ko-KR" altLang="en-US">
              <a:solidFill>
                <a:schemeClr val="tx1"/>
              </a:solidFill>
            </a:endParaRPr>
          </a:p>
        </p:txBody>
      </p:sp>
      <p:sp>
        <p:nvSpPr>
          <p:cNvPr id="34" name="도형 68"/>
          <p:cNvSpPr>
            <a:spLocks/>
          </p:cNvSpPr>
          <p:nvPr/>
        </p:nvSpPr>
        <p:spPr>
          <a:xfrm>
            <a:off x="10915650" y="2553970"/>
            <a:ext cx="2908935" cy="561340"/>
          </a:xfrm>
          <a:prstGeom prst="roundRect">
            <a:avLst/>
          </a:prstGeom>
          <a:noFill/>
          <a:ln w="28575" cap="flat" cmpd="sng">
            <a:solidFill>
              <a:schemeClr val="accent4">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hangingPunct="1">
              <a:buFontTx/>
              <a:buNone/>
            </a:pPr>
            <a:r>
              <a:rPr>
                <a:solidFill>
                  <a:schemeClr val="tx1"/>
                </a:solidFill>
              </a:rPr>
              <a:t>apigateway_</a:t>
            </a:r>
            <a:endParaRPr lang="ko-KR" altLang="en-US">
              <a:solidFill>
                <a:schemeClr val="tx1"/>
              </a:solidFill>
            </a:endParaRPr>
          </a:p>
          <a:p>
            <a:pPr marL="0" indent="0" algn="ctr" hangingPunct="1">
              <a:buFontTx/>
              <a:buNone/>
            </a:pPr>
            <a:r>
              <a:rPr>
                <a:solidFill>
                  <a:schemeClr val="tx1"/>
                </a:solidFill>
              </a:rPr>
              <a:t>cloudwatch_role </a:t>
            </a:r>
            <a:endParaRPr lang="ko-KR" altLang="en-US">
              <a:solidFill>
                <a:schemeClr val="tx1"/>
              </a:solidFill>
            </a:endParaRPr>
          </a:p>
        </p:txBody>
      </p:sp>
      <p:sp>
        <p:nvSpPr>
          <p:cNvPr id="35" name="도형 69"/>
          <p:cNvSpPr>
            <a:spLocks/>
          </p:cNvSpPr>
          <p:nvPr/>
        </p:nvSpPr>
        <p:spPr>
          <a:xfrm>
            <a:off x="10920730" y="3216275"/>
            <a:ext cx="2895600" cy="694690"/>
          </a:xfrm>
          <a:prstGeom prst="roundRect">
            <a:avLst/>
          </a:prstGeom>
          <a:noFill/>
          <a:ln w="28575" cap="flat" cmpd="sng">
            <a:solidFill>
              <a:schemeClr val="bg2">
                <a:lumMod val="50000"/>
                <a:lumOff val="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hangingPunct="1">
              <a:buFontTx/>
              <a:buNone/>
            </a:pPr>
            <a:r>
              <a:rPr>
                <a:solidFill>
                  <a:schemeClr val="tx1"/>
                </a:solidFill>
              </a:rPr>
              <a:t>AmazonAPIGateway</a:t>
            </a:r>
            <a:endParaRPr lang="ko-KR" altLang="en-US">
              <a:solidFill>
                <a:schemeClr val="tx1"/>
              </a:solidFill>
            </a:endParaRPr>
          </a:p>
          <a:p>
            <a:pPr marL="0" indent="0" algn="ctr" hangingPunct="1">
              <a:buFontTx/>
              <a:buNone/>
            </a:pPr>
            <a:r>
              <a:rPr>
                <a:solidFill>
                  <a:schemeClr val="tx1"/>
                </a:solidFill>
              </a:rPr>
              <a:t>PushToCloudWatchLogs</a:t>
            </a:r>
            <a:endParaRPr lang="ko-KR" altLang="en-US">
              <a:solidFill>
                <a:schemeClr val="tx1"/>
              </a:solidFill>
            </a:endParaRPr>
          </a:p>
        </p:txBody>
      </p:sp>
      <p:sp>
        <p:nvSpPr>
          <p:cNvPr id="40" name="도형 74"/>
          <p:cNvSpPr>
            <a:spLocks/>
          </p:cNvSpPr>
          <p:nvPr/>
        </p:nvSpPr>
        <p:spPr>
          <a:xfrm>
            <a:off x="14208760" y="2545715"/>
            <a:ext cx="2926715" cy="390525"/>
          </a:xfrm>
          <a:prstGeom prst="roundRect">
            <a:avLst/>
          </a:prstGeom>
          <a:noFill/>
          <a:ln w="28575" cap="flat" cmpd="sng">
            <a:solidFill>
              <a:schemeClr val="accent4">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hangingPunct="1">
              <a:buFontTx/>
              <a:buNone/>
            </a:pPr>
            <a:r>
              <a:rPr>
                <a:solidFill>
                  <a:schemeClr val="tx1"/>
                </a:solidFill>
              </a:rPr>
              <a:t>cloudwatch_agent_role</a:t>
            </a:r>
            <a:endParaRPr lang="ko-KR" altLang="en-US">
              <a:solidFill>
                <a:schemeClr val="tx1"/>
              </a:solidFill>
            </a:endParaRPr>
          </a:p>
        </p:txBody>
      </p:sp>
      <p:sp>
        <p:nvSpPr>
          <p:cNvPr id="46" name="도형 80"/>
          <p:cNvSpPr>
            <a:spLocks/>
          </p:cNvSpPr>
          <p:nvPr/>
        </p:nvSpPr>
        <p:spPr>
          <a:xfrm>
            <a:off x="4322445" y="2576830"/>
            <a:ext cx="2926715" cy="390525"/>
          </a:xfrm>
          <a:prstGeom prst="roundRect">
            <a:avLst/>
          </a:prstGeom>
          <a:noFill/>
          <a:ln w="28575" cap="flat" cmpd="sng">
            <a:solidFill>
              <a:schemeClr val="accent4">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hangingPunct="1">
              <a:buFontTx/>
              <a:buNone/>
            </a:pPr>
            <a:r>
              <a:rPr>
                <a:solidFill>
                  <a:schemeClr val="tx1"/>
                </a:solidFill>
              </a:rPr>
              <a:t>db_cloudwatch_agent_role</a:t>
            </a:r>
            <a:endParaRPr lang="ko-KR" altLang="en-US">
              <a:solidFill>
                <a:schemeClr val="tx1"/>
              </a:solidFill>
            </a:endParaRPr>
          </a:p>
        </p:txBody>
      </p:sp>
      <p:sp>
        <p:nvSpPr>
          <p:cNvPr id="55" name="도형 89"/>
          <p:cNvSpPr>
            <a:spLocks/>
          </p:cNvSpPr>
          <p:nvPr/>
        </p:nvSpPr>
        <p:spPr>
          <a:xfrm>
            <a:off x="4340225" y="3238500"/>
            <a:ext cx="2895600" cy="694690"/>
          </a:xfrm>
          <a:prstGeom prst="roundRect">
            <a:avLst/>
          </a:prstGeom>
          <a:noFill/>
          <a:ln w="28575" cap="flat" cmpd="sng">
            <a:solidFill>
              <a:schemeClr val="bg2">
                <a:lumMod val="50000"/>
                <a:lumOff val="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hangingPunct="1">
              <a:buFontTx/>
              <a:buNone/>
            </a:pPr>
            <a:r>
              <a:rPr>
                <a:solidFill>
                  <a:schemeClr val="tx1"/>
                </a:solidFill>
              </a:rPr>
              <a:t>CloudWatchAgent</a:t>
            </a:r>
            <a:endParaRPr lang="ko-KR" altLang="en-US">
              <a:solidFill>
                <a:schemeClr val="tx1"/>
              </a:solidFill>
            </a:endParaRPr>
          </a:p>
          <a:p>
            <a:pPr marL="0" indent="0" algn="ctr" hangingPunct="1">
              <a:buFontTx/>
              <a:buNone/>
            </a:pPr>
            <a:r>
              <a:rPr>
                <a:solidFill>
                  <a:schemeClr val="tx1"/>
                </a:solidFill>
              </a:rPr>
              <a:t>ServerPolicy</a:t>
            </a:r>
            <a:endParaRPr lang="ko-KR" altLang="en-US">
              <a:solidFill>
                <a:schemeClr val="tx1"/>
              </a:solidFill>
            </a:endParaRPr>
          </a:p>
        </p:txBody>
      </p:sp>
      <p:sp>
        <p:nvSpPr>
          <p:cNvPr id="56" name="도형 90"/>
          <p:cNvSpPr>
            <a:spLocks/>
          </p:cNvSpPr>
          <p:nvPr/>
        </p:nvSpPr>
        <p:spPr>
          <a:xfrm>
            <a:off x="4344670" y="4034790"/>
            <a:ext cx="2895600" cy="694690"/>
          </a:xfrm>
          <a:prstGeom prst="roundRect">
            <a:avLst/>
          </a:prstGeom>
          <a:noFill/>
          <a:ln w="28575" cap="flat" cmpd="sng">
            <a:solidFill>
              <a:schemeClr val="bg2">
                <a:lumMod val="50000"/>
                <a:lumOff val="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hangingPunct="1">
              <a:buFontTx/>
              <a:buNone/>
            </a:pPr>
            <a:r>
              <a:rPr>
                <a:solidFill>
                  <a:schemeClr val="tx1"/>
                </a:solidFill>
              </a:rPr>
              <a:t>AmazonDynamoDB</a:t>
            </a:r>
            <a:endParaRPr lang="ko-KR" altLang="en-US">
              <a:solidFill>
                <a:schemeClr val="tx1"/>
              </a:solidFill>
            </a:endParaRPr>
          </a:p>
          <a:p>
            <a:pPr marL="0" indent="0" algn="ctr" hangingPunct="1">
              <a:buFontTx/>
              <a:buNone/>
            </a:pPr>
            <a:r>
              <a:rPr>
                <a:solidFill>
                  <a:schemeClr val="tx1"/>
                </a:solidFill>
              </a:rPr>
              <a:t>FullAccess</a:t>
            </a:r>
            <a:endParaRPr lang="ko-KR" altLang="en-US">
              <a:solidFill>
                <a:schemeClr val="tx1"/>
              </a:solidFill>
            </a:endParaRPr>
          </a:p>
        </p:txBody>
      </p:sp>
      <p:sp>
        <p:nvSpPr>
          <p:cNvPr id="57" name="도형 91"/>
          <p:cNvSpPr>
            <a:spLocks/>
          </p:cNvSpPr>
          <p:nvPr/>
        </p:nvSpPr>
        <p:spPr>
          <a:xfrm>
            <a:off x="4335780" y="4831715"/>
            <a:ext cx="2895600" cy="694690"/>
          </a:xfrm>
          <a:prstGeom prst="roundRect">
            <a:avLst/>
          </a:prstGeom>
          <a:noFill/>
          <a:ln w="28575" cap="flat" cmpd="sng">
            <a:solidFill>
              <a:schemeClr val="bg2">
                <a:lumMod val="50000"/>
                <a:lumOff val="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hangingPunct="1">
              <a:buFontTx/>
              <a:buNone/>
            </a:pPr>
            <a:r>
              <a:rPr>
                <a:solidFill>
                  <a:schemeClr val="tx1"/>
                </a:solidFill>
              </a:rPr>
              <a:t>AmazonS3FullAccess</a:t>
            </a:r>
            <a:endParaRPr lang="ko-KR" altLang="en-US">
              <a:solidFill>
                <a:schemeClr val="tx1"/>
              </a:solidFill>
            </a:endParaRPr>
          </a:p>
        </p:txBody>
      </p:sp>
      <p:sp>
        <p:nvSpPr>
          <p:cNvPr id="58" name="도형 92"/>
          <p:cNvSpPr>
            <a:spLocks/>
          </p:cNvSpPr>
          <p:nvPr/>
        </p:nvSpPr>
        <p:spPr>
          <a:xfrm>
            <a:off x="14226540" y="3207385"/>
            <a:ext cx="2895600" cy="694690"/>
          </a:xfrm>
          <a:prstGeom prst="roundRect">
            <a:avLst/>
          </a:prstGeom>
          <a:noFill/>
          <a:ln w="28575" cap="flat" cmpd="sng">
            <a:solidFill>
              <a:schemeClr val="bg2">
                <a:lumMod val="50000"/>
                <a:lumOff val="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hangingPunct="1">
              <a:buFontTx/>
              <a:buNone/>
            </a:pPr>
            <a:r>
              <a:rPr>
                <a:solidFill>
                  <a:schemeClr val="tx1"/>
                </a:solidFill>
              </a:rPr>
              <a:t>CloudWatchAgent</a:t>
            </a:r>
            <a:endParaRPr lang="ko-KR" altLang="en-US">
              <a:solidFill>
                <a:schemeClr val="tx1"/>
              </a:solidFill>
            </a:endParaRPr>
          </a:p>
          <a:p>
            <a:pPr marL="0" indent="0" algn="ctr" hangingPunct="1">
              <a:buFontTx/>
              <a:buNone/>
            </a:pPr>
            <a:r>
              <a:rPr>
                <a:solidFill>
                  <a:schemeClr val="tx1"/>
                </a:solidFill>
              </a:rPr>
              <a:t>ServerPolicy</a:t>
            </a:r>
            <a:endParaRPr lang="ko-KR" altLang="en-US">
              <a:solidFill>
                <a:schemeClr val="tx1"/>
              </a:solidFill>
            </a:endParaRPr>
          </a:p>
        </p:txBody>
      </p:sp>
      <p:sp>
        <p:nvSpPr>
          <p:cNvPr id="59" name="도형 93"/>
          <p:cNvSpPr>
            <a:spLocks/>
          </p:cNvSpPr>
          <p:nvPr/>
        </p:nvSpPr>
        <p:spPr>
          <a:xfrm>
            <a:off x="14213205" y="4697730"/>
            <a:ext cx="2926715" cy="390525"/>
          </a:xfrm>
          <a:prstGeom prst="roundRect">
            <a:avLst/>
          </a:prstGeom>
          <a:noFill/>
          <a:ln w="28575" cap="flat" cmpd="sng">
            <a:solidFill>
              <a:schemeClr val="accent4">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hangingPunct="1">
              <a:buFontTx/>
              <a:buNone/>
            </a:pPr>
            <a:r>
              <a:rPr>
                <a:solidFill>
                  <a:schemeClr val="tx1"/>
                </a:solidFill>
              </a:rPr>
              <a:t>glue_role</a:t>
            </a:r>
            <a:endParaRPr lang="ko-KR" altLang="en-US">
              <a:solidFill>
                <a:schemeClr val="tx1"/>
              </a:solidFill>
            </a:endParaRPr>
          </a:p>
        </p:txBody>
      </p:sp>
      <p:sp>
        <p:nvSpPr>
          <p:cNvPr id="60" name="도형 94"/>
          <p:cNvSpPr>
            <a:spLocks/>
          </p:cNvSpPr>
          <p:nvPr/>
        </p:nvSpPr>
        <p:spPr>
          <a:xfrm>
            <a:off x="14244320" y="5359400"/>
            <a:ext cx="2895600" cy="694690"/>
          </a:xfrm>
          <a:prstGeom prst="roundRect">
            <a:avLst/>
          </a:prstGeom>
          <a:noFill/>
          <a:ln w="28575" cap="flat" cmpd="sng">
            <a:solidFill>
              <a:schemeClr val="bg2">
                <a:lumMod val="50000"/>
                <a:lumOff val="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hangingPunct="1">
              <a:buFontTx/>
              <a:buNone/>
            </a:pPr>
            <a:r>
              <a:rPr>
                <a:solidFill>
                  <a:schemeClr val="tx1"/>
                </a:solidFill>
              </a:rPr>
              <a:t>AWSGlueServiceRole</a:t>
            </a:r>
            <a:endParaRPr lang="ko-KR" altLang="en-US">
              <a:solidFill>
                <a:schemeClr val="tx1"/>
              </a:solidFill>
            </a:endParaRPr>
          </a:p>
        </p:txBody>
      </p:sp>
      <p:sp>
        <p:nvSpPr>
          <p:cNvPr id="61" name="도형 95"/>
          <p:cNvSpPr>
            <a:spLocks/>
          </p:cNvSpPr>
          <p:nvPr/>
        </p:nvSpPr>
        <p:spPr>
          <a:xfrm>
            <a:off x="14248765" y="6316980"/>
            <a:ext cx="2895600" cy="694690"/>
          </a:xfrm>
          <a:prstGeom prst="roundRect">
            <a:avLst/>
          </a:prstGeom>
          <a:noFill/>
          <a:ln w="28575" cap="flat" cmpd="sng">
            <a:solidFill>
              <a:schemeClr val="bg2">
                <a:lumMod val="50000"/>
                <a:lumOff val="0"/>
                <a:alpha val="10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hangingPunct="1">
              <a:buFontTx/>
              <a:buNone/>
            </a:pPr>
            <a:r>
              <a:rPr>
                <a:solidFill>
                  <a:schemeClr val="tx1"/>
                </a:solidFill>
              </a:rPr>
              <a:t>AmazonS3ReadOnlyAccess</a:t>
            </a:r>
            <a:endParaRPr lang="ko-KR" altLang="en-US">
              <a:solidFill>
                <a:schemeClr val="tx1"/>
              </a:solidFill>
            </a:endParaRPr>
          </a:p>
        </p:txBody>
      </p:sp>
      <p:sp>
        <p:nvSpPr>
          <p:cNvPr id="62" name="텍스트 상자 96"/>
          <p:cNvSpPr txBox="1">
            <a:spLocks/>
          </p:cNvSpPr>
          <p:nvPr/>
        </p:nvSpPr>
        <p:spPr>
          <a:xfrm>
            <a:off x="187960" y="6349365"/>
            <a:ext cx="4575175" cy="280035"/>
          </a:xfrm>
          <a:prstGeom prst="rect">
            <a:avLst/>
          </a:prstGeom>
          <a:noFill/>
        </p:spPr>
        <p:txBody>
          <a:bodyPr vert="horz" wrap="square" lIns="0" tIns="0" rIns="0" bIns="0" numCol="1" anchor="t">
            <a:noAutofit/>
          </a:bodyPr>
          <a:lstStyle/>
          <a:p>
            <a:pPr marL="0" indent="0" algn="ctr" latinLnBrk="0" hangingPunct="1">
              <a:buFontTx/>
              <a:buNone/>
            </a:pPr>
            <a:r>
              <a:rPr lang="ko-KR" b="1"/>
              <a:t>서비스: </a:t>
            </a:r>
            <a:r>
              <a:rPr b="1"/>
              <a:t>Lambda</a:t>
            </a:r>
            <a:endParaRPr lang="ko-KR" altLang="en-US" b="1"/>
          </a:p>
        </p:txBody>
      </p:sp>
      <p:sp>
        <p:nvSpPr>
          <p:cNvPr id="63" name="텍스트 상자 97"/>
          <p:cNvSpPr txBox="1">
            <a:spLocks/>
          </p:cNvSpPr>
          <p:nvPr/>
        </p:nvSpPr>
        <p:spPr>
          <a:xfrm>
            <a:off x="3494405" y="5589270"/>
            <a:ext cx="4575175" cy="280035"/>
          </a:xfrm>
          <a:prstGeom prst="rect">
            <a:avLst/>
          </a:prstGeom>
          <a:noFill/>
        </p:spPr>
        <p:txBody>
          <a:bodyPr vert="horz" wrap="square" lIns="0" tIns="0" rIns="0" bIns="0" numCol="1" anchor="t">
            <a:noAutofit/>
          </a:bodyPr>
          <a:lstStyle/>
          <a:p>
            <a:pPr marL="0" indent="0" algn="ctr" latinLnBrk="0" hangingPunct="1">
              <a:buFontTx/>
              <a:buNone/>
            </a:pPr>
            <a:r>
              <a:rPr lang="ko-KR" b="1"/>
              <a:t>서비스: EC2</a:t>
            </a:r>
            <a:endParaRPr lang="ko-KR" altLang="en-US" b="1"/>
          </a:p>
        </p:txBody>
      </p:sp>
      <p:sp>
        <p:nvSpPr>
          <p:cNvPr id="64" name="텍스트 상자 98"/>
          <p:cNvSpPr txBox="1">
            <a:spLocks/>
          </p:cNvSpPr>
          <p:nvPr/>
        </p:nvSpPr>
        <p:spPr>
          <a:xfrm>
            <a:off x="6863080" y="5575935"/>
            <a:ext cx="4575175" cy="280035"/>
          </a:xfrm>
          <a:prstGeom prst="rect">
            <a:avLst/>
          </a:prstGeom>
          <a:noFill/>
        </p:spPr>
        <p:txBody>
          <a:bodyPr vert="horz" wrap="square" lIns="0" tIns="0" rIns="0" bIns="0" numCol="1" anchor="t">
            <a:noAutofit/>
          </a:bodyPr>
          <a:lstStyle/>
          <a:p>
            <a:pPr marL="0" indent="0" algn="ctr" latinLnBrk="0" hangingPunct="1">
              <a:buFontTx/>
              <a:buNone/>
            </a:pPr>
            <a:r>
              <a:rPr lang="ko-KR" b="1"/>
              <a:t>서비스: EC2</a:t>
            </a:r>
            <a:endParaRPr lang="ko-KR" altLang="en-US" b="1"/>
          </a:p>
        </p:txBody>
      </p:sp>
      <p:sp>
        <p:nvSpPr>
          <p:cNvPr id="65" name="텍스트 상자 99"/>
          <p:cNvSpPr txBox="1">
            <a:spLocks/>
          </p:cNvSpPr>
          <p:nvPr/>
        </p:nvSpPr>
        <p:spPr>
          <a:xfrm>
            <a:off x="10097770" y="3964940"/>
            <a:ext cx="4575175" cy="280035"/>
          </a:xfrm>
          <a:prstGeom prst="rect">
            <a:avLst/>
          </a:prstGeom>
          <a:noFill/>
        </p:spPr>
        <p:txBody>
          <a:bodyPr vert="horz" wrap="square" lIns="0" tIns="0" rIns="0" bIns="0" numCol="1" anchor="t">
            <a:noAutofit/>
          </a:bodyPr>
          <a:lstStyle/>
          <a:p>
            <a:pPr marL="0" indent="0" algn="ctr" latinLnBrk="0" hangingPunct="1">
              <a:buFontTx/>
              <a:buNone/>
            </a:pPr>
            <a:r>
              <a:rPr lang="ko-KR" b="1"/>
              <a:t>서비스: </a:t>
            </a:r>
            <a:r>
              <a:rPr b="1"/>
              <a:t>API Gateway</a:t>
            </a:r>
            <a:endParaRPr lang="ko-KR" altLang="en-US" b="1"/>
          </a:p>
        </p:txBody>
      </p:sp>
      <p:sp>
        <p:nvSpPr>
          <p:cNvPr id="66" name="텍스트 상자 100"/>
          <p:cNvSpPr txBox="1">
            <a:spLocks/>
          </p:cNvSpPr>
          <p:nvPr/>
        </p:nvSpPr>
        <p:spPr>
          <a:xfrm>
            <a:off x="13399135" y="3990975"/>
            <a:ext cx="4575175" cy="280035"/>
          </a:xfrm>
          <a:prstGeom prst="rect">
            <a:avLst/>
          </a:prstGeom>
          <a:noFill/>
        </p:spPr>
        <p:txBody>
          <a:bodyPr vert="horz" wrap="square" lIns="0" tIns="0" rIns="0" bIns="0" numCol="1" anchor="t">
            <a:noAutofit/>
          </a:bodyPr>
          <a:lstStyle/>
          <a:p>
            <a:pPr marL="0" indent="0" algn="ctr" latinLnBrk="0" hangingPunct="1">
              <a:buFontTx/>
              <a:buNone/>
            </a:pPr>
            <a:r>
              <a:rPr lang="ko-KR" b="1"/>
              <a:t>서비스: EC2</a:t>
            </a:r>
            <a:endParaRPr lang="ko-KR" altLang="en-US" b="1"/>
          </a:p>
        </p:txBody>
      </p:sp>
      <p:sp>
        <p:nvSpPr>
          <p:cNvPr id="67" name="텍스트 상자 101"/>
          <p:cNvSpPr txBox="1">
            <a:spLocks/>
          </p:cNvSpPr>
          <p:nvPr/>
        </p:nvSpPr>
        <p:spPr>
          <a:xfrm>
            <a:off x="13390245" y="7056755"/>
            <a:ext cx="4575175" cy="280035"/>
          </a:xfrm>
          <a:prstGeom prst="rect">
            <a:avLst/>
          </a:prstGeom>
          <a:noFill/>
        </p:spPr>
        <p:txBody>
          <a:bodyPr vert="horz" wrap="square" lIns="0" tIns="0" rIns="0" bIns="0" numCol="1" anchor="t">
            <a:noAutofit/>
          </a:bodyPr>
          <a:lstStyle/>
          <a:p>
            <a:pPr marL="0" indent="0" algn="ctr" latinLnBrk="0" hangingPunct="1">
              <a:buFontTx/>
              <a:buNone/>
            </a:pPr>
            <a:r>
              <a:rPr lang="ko-KR" b="1"/>
              <a:t>서비스: Glue</a:t>
            </a:r>
            <a:endParaRPr lang="ko-KR" altLang="en-US" b="1"/>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010" cy="573405"/>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0725"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IAM을 활용한 아키텍처 보안 구성</a:t>
            </a:r>
            <a:endParaRPr lang="ko-KR" altLang="en-US" sz="2500">
              <a:solidFill>
                <a:srgbClr val="000000"/>
              </a:solidFill>
              <a:latin typeface="Noto Sans" charset="0"/>
              <a:ea typeface="Noto Sans" charset="0"/>
              <a:cs typeface="Noto Sans" charset="0"/>
            </a:endParaRPr>
          </a:p>
        </p:txBody>
      </p:sp>
      <p:pic>
        <p:nvPicPr>
          <p:cNvPr id="22" name="그림 103"/>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1556385" y="2314575"/>
            <a:ext cx="5879465" cy="4544060"/>
          </a:xfrm>
          <a:prstGeom prst="rect">
            <a:avLst/>
          </a:prstGeom>
          <a:noFill/>
          <a:ln w="9525" cap="flat" cmpd="sng">
            <a:solidFill>
              <a:schemeClr val="tx1">
                <a:alpha val="100000"/>
              </a:schemeClr>
            </a:solidFill>
            <a:prstDash val="solid"/>
            <a:round/>
          </a:ln>
        </p:spPr>
      </p:pic>
      <p:pic>
        <p:nvPicPr>
          <p:cNvPr id="23" name="그림 104"/>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8123555" y="2313305"/>
            <a:ext cx="8922385" cy="4545330"/>
          </a:xfrm>
          <a:prstGeom prst="rect">
            <a:avLst/>
          </a:prstGeom>
          <a:noFill/>
          <a:ln w="9525" cap="flat" cmpd="sng">
            <a:solidFill>
              <a:schemeClr val="tx1">
                <a:alpha val="100000"/>
              </a:schemeClr>
            </a:solidFill>
            <a:prstDash val="solid"/>
            <a:round/>
          </a:ln>
        </p:spPr>
      </p:pic>
      <p:sp>
        <p:nvSpPr>
          <p:cNvPr id="24" name="텍스트 상자 105"/>
          <p:cNvSpPr txBox="1">
            <a:spLocks/>
          </p:cNvSpPr>
          <p:nvPr/>
        </p:nvSpPr>
        <p:spPr>
          <a:xfrm>
            <a:off x="2254250" y="6913880"/>
            <a:ext cx="4574540" cy="279400"/>
          </a:xfrm>
          <a:prstGeom prst="rect">
            <a:avLst/>
          </a:prstGeom>
          <a:noFill/>
        </p:spPr>
        <p:txBody>
          <a:bodyPr vert="horz" wrap="square" lIns="0" tIns="0" rIns="0" bIns="0" numCol="1" anchor="t">
            <a:noAutofit/>
          </a:bodyPr>
          <a:lstStyle/>
          <a:p>
            <a:pPr marL="0" indent="0" algn="ctr" latinLnBrk="0" hangingPunct="1">
              <a:buFontTx/>
              <a:buNone/>
            </a:pPr>
            <a:r>
              <a:rPr b="1"/>
              <a:t>IAM 역할: lambda_dynamodb_role </a:t>
            </a:r>
            <a:endParaRPr lang="ko-KR" altLang="en-US" b="1"/>
          </a:p>
        </p:txBody>
      </p:sp>
      <p:sp>
        <p:nvSpPr>
          <p:cNvPr id="25" name="텍스트 상자 106"/>
          <p:cNvSpPr txBox="1">
            <a:spLocks/>
          </p:cNvSpPr>
          <p:nvPr/>
        </p:nvSpPr>
        <p:spPr>
          <a:xfrm>
            <a:off x="10414635" y="6915785"/>
            <a:ext cx="4575175" cy="280035"/>
          </a:xfrm>
          <a:prstGeom prst="rect">
            <a:avLst/>
          </a:prstGeom>
          <a:noFill/>
        </p:spPr>
        <p:txBody>
          <a:bodyPr vert="horz" wrap="square" lIns="0" tIns="0" rIns="0" bIns="0" numCol="1" anchor="t">
            <a:noAutofit/>
          </a:bodyPr>
          <a:lstStyle/>
          <a:p>
            <a:pPr marL="0" indent="0" algn="ctr" latinLnBrk="0" hangingPunct="1">
              <a:buFontTx/>
              <a:buNone/>
            </a:pPr>
            <a:r>
              <a:rPr b="1"/>
              <a:t>연결된 정책</a:t>
            </a:r>
            <a:endParaRPr lang="ko-KR" altLang="en-US" b="1"/>
          </a:p>
          <a:p>
            <a:pPr marL="0" indent="0" algn="ctr" latinLnBrk="0" hangingPunct="1">
              <a:buFontTx/>
              <a:buNone/>
            </a:pPr>
            <a:r>
              <a:rPr lang="ko-KR" b="1"/>
              <a:t>( </a:t>
            </a:r>
            <a:r>
              <a:rPr b="1"/>
              <a:t>AmazonDynamoDBFullAccess, AmazonSESFullAccess,</a:t>
            </a:r>
            <a:endParaRPr lang="ko-KR" altLang="en-US" b="1"/>
          </a:p>
          <a:p>
            <a:pPr marL="0" indent="0" algn="ctr" latinLnBrk="0" hangingPunct="1">
              <a:buFontTx/>
              <a:buNone/>
            </a:pPr>
            <a:r>
              <a:rPr lang="ko-KR" b="1"/>
              <a:t>AmazonS3</a:t>
            </a:r>
            <a:r>
              <a:rPr b="1"/>
              <a:t>FullAccess )</a:t>
            </a:r>
            <a:endParaRPr lang="ko-KR" altLang="en-US" b="1"/>
          </a:p>
        </p:txBody>
      </p:sp>
      <p:sp>
        <p:nvSpPr>
          <p:cNvPr id="26" name="도형 245"/>
          <p:cNvSpPr>
            <a:spLocks/>
          </p:cNvSpPr>
          <p:nvPr/>
        </p:nvSpPr>
        <p:spPr>
          <a:xfrm rot="0">
            <a:off x="2764790" y="5114290"/>
            <a:ext cx="3933825" cy="24257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27" name="도형 246"/>
          <p:cNvSpPr>
            <a:spLocks/>
          </p:cNvSpPr>
          <p:nvPr/>
        </p:nvSpPr>
        <p:spPr>
          <a:xfrm rot="0">
            <a:off x="10001250" y="2993390"/>
            <a:ext cx="6160135" cy="30162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28" name="텍스트 상자 2405"/>
          <p:cNvSpPr txBox="1">
            <a:spLocks/>
          </p:cNvSpPr>
          <p:nvPr/>
        </p:nvSpPr>
        <p:spPr>
          <a:xfrm>
            <a:off x="885825" y="1143635"/>
            <a:ext cx="14899640" cy="63881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IAM - Terraform code 작성</a:t>
            </a:r>
            <a:endParaRPr lang="ko-KR" altLang="en-US" sz="3600">
              <a:solidFill>
                <a:srgbClr val="000000"/>
              </a:solidFill>
              <a:latin typeface="Noto Sans Bold" charset="0"/>
              <a:ea typeface="Noto Sans Bold" charset="0"/>
              <a:cs typeface="Noto Sans Bold"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010" cy="573405"/>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0725"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IAM을 활용한 아키텍처 보안 구성</a:t>
            </a:r>
            <a:endParaRPr lang="ko-KR" altLang="en-US" sz="2500">
              <a:solidFill>
                <a:srgbClr val="000000"/>
              </a:solidFill>
              <a:latin typeface="Noto Sans" charset="0"/>
              <a:ea typeface="Noto Sans" charset="0"/>
              <a:cs typeface="Noto Sans" charset="0"/>
            </a:endParaRPr>
          </a:p>
        </p:txBody>
      </p:sp>
      <p:pic>
        <p:nvPicPr>
          <p:cNvPr id="22" name="그림 67"/>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1134110" y="1868805"/>
            <a:ext cx="7638415" cy="1343660"/>
          </a:xfrm>
          <a:prstGeom prst="rect">
            <a:avLst/>
          </a:prstGeom>
          <a:noFill/>
          <a:ln w="9525" cap="flat" cmpd="sng">
            <a:solidFill>
              <a:schemeClr val="tx1">
                <a:alpha val="100000"/>
              </a:schemeClr>
            </a:solidFill>
            <a:prstDash val="solid"/>
            <a:round/>
          </a:ln>
        </p:spPr>
      </p:pic>
      <p:pic>
        <p:nvPicPr>
          <p:cNvPr id="23" name="그림 68"/>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9428480" y="1848485"/>
            <a:ext cx="7101205" cy="5803265"/>
          </a:xfrm>
          <a:prstGeom prst="rect">
            <a:avLst/>
          </a:prstGeom>
          <a:noFill/>
          <a:ln w="9525" cap="flat" cmpd="sng">
            <a:solidFill>
              <a:schemeClr val="tx1">
                <a:alpha val="100000"/>
              </a:schemeClr>
            </a:solidFill>
            <a:prstDash val="solid"/>
            <a:round/>
          </a:ln>
        </p:spPr>
      </p:pic>
      <p:sp>
        <p:nvSpPr>
          <p:cNvPr id="24" name="텍스트 상자 75"/>
          <p:cNvSpPr txBox="1">
            <a:spLocks/>
          </p:cNvSpPr>
          <p:nvPr/>
        </p:nvSpPr>
        <p:spPr>
          <a:xfrm>
            <a:off x="2664460" y="3308350"/>
            <a:ext cx="4575175" cy="280035"/>
          </a:xfrm>
          <a:prstGeom prst="rect">
            <a:avLst/>
          </a:prstGeom>
          <a:noFill/>
        </p:spPr>
        <p:txBody>
          <a:bodyPr vert="horz" wrap="square" lIns="0" tIns="0" rIns="0" bIns="0" numCol="1" anchor="t">
            <a:noAutofit/>
          </a:bodyPr>
          <a:lstStyle/>
          <a:p>
            <a:pPr marL="0" indent="0" algn="ctr" latinLnBrk="0" hangingPunct="1">
              <a:buFontTx/>
              <a:buNone/>
            </a:pPr>
            <a:r>
              <a:rPr lang="ko-KR" b="1"/>
              <a:t>IAM 리소스 생성 방법</a:t>
            </a:r>
            <a:endParaRPr lang="ko-KR" altLang="en-US" b="1"/>
          </a:p>
          <a:p>
            <a:pPr marL="0" indent="0" algn="ctr" latinLnBrk="0" hangingPunct="1">
              <a:buFontTx/>
              <a:buNone/>
            </a:pPr>
            <a:r>
              <a:rPr b="1"/>
              <a:t>( aws_iam_role_policy_attachment )</a:t>
            </a:r>
            <a:endParaRPr lang="ko-KR" altLang="en-US" b="1"/>
          </a:p>
        </p:txBody>
      </p:sp>
      <p:sp>
        <p:nvSpPr>
          <p:cNvPr id="25" name="텍스트 상자 77"/>
          <p:cNvSpPr txBox="1">
            <a:spLocks/>
          </p:cNvSpPr>
          <p:nvPr/>
        </p:nvSpPr>
        <p:spPr>
          <a:xfrm>
            <a:off x="10568940" y="7703820"/>
            <a:ext cx="4574540" cy="279400"/>
          </a:xfrm>
          <a:prstGeom prst="rect">
            <a:avLst/>
          </a:prstGeom>
          <a:noFill/>
        </p:spPr>
        <p:txBody>
          <a:bodyPr vert="horz" wrap="square" lIns="0" tIns="0" rIns="0" bIns="0" numCol="1" anchor="t">
            <a:noAutofit/>
          </a:bodyPr>
          <a:lstStyle/>
          <a:p>
            <a:pPr marL="0" indent="0" algn="ctr" latinLnBrk="0" hangingPunct="1">
              <a:buFontTx/>
              <a:buNone/>
            </a:pPr>
            <a:r>
              <a:rPr lang="ko-KR" b="1"/>
              <a:t>IAM 리소스 생성 방법</a:t>
            </a:r>
            <a:endParaRPr lang="ko-KR" altLang="en-US" b="1"/>
          </a:p>
          <a:p>
            <a:pPr marL="0" indent="0" algn="ctr" latinLnBrk="0" hangingPunct="1">
              <a:buFontTx/>
              <a:buNone/>
            </a:pPr>
            <a:r>
              <a:rPr b="1"/>
              <a:t>( aws_iam_policy_attachment )</a:t>
            </a:r>
            <a:endParaRPr lang="ko-KR" altLang="en-US" b="1"/>
          </a:p>
        </p:txBody>
      </p:sp>
      <p:sp>
        <p:nvSpPr>
          <p:cNvPr id="26" name="도형 247"/>
          <p:cNvSpPr>
            <a:spLocks/>
          </p:cNvSpPr>
          <p:nvPr/>
        </p:nvSpPr>
        <p:spPr>
          <a:xfrm rot="0">
            <a:off x="2140585" y="2000885"/>
            <a:ext cx="3411220" cy="22987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27" name="도형 248"/>
          <p:cNvSpPr>
            <a:spLocks/>
          </p:cNvSpPr>
          <p:nvPr/>
        </p:nvSpPr>
        <p:spPr>
          <a:xfrm rot="0">
            <a:off x="10206990" y="6657340"/>
            <a:ext cx="2404745" cy="21717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29" name="텍스트 상자 2403"/>
          <p:cNvSpPr txBox="1">
            <a:spLocks/>
          </p:cNvSpPr>
          <p:nvPr/>
        </p:nvSpPr>
        <p:spPr>
          <a:xfrm>
            <a:off x="885825" y="1143635"/>
            <a:ext cx="14899640" cy="63881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IAM - Terraform code 작성</a:t>
            </a:r>
            <a:endParaRPr lang="ko-KR" altLang="en-US" sz="3600">
              <a:solidFill>
                <a:srgbClr val="000000"/>
              </a:solidFill>
              <a:latin typeface="Noto Sans Bold" charset="0"/>
              <a:ea typeface="Noto Sans Bold" charset="0"/>
              <a:cs typeface="Noto Sans Bold"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020" cy="127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020" cy="127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89375" cy="57277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1</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소개</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3117850" y="394970"/>
            <a:ext cx="5800725" cy="318135"/>
          </a:xfrm>
          <a:prstGeom prst="rect">
            <a:avLst/>
          </a:prstGeom>
        </p:spPr>
        <p:txBody>
          <a:bodyPr wrap="square" lIns="0" tIns="0" rIns="0" bIns="0" numCol="1" rtlCol="1" vert="horz"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프로젝트 일정 </a:t>
            </a:r>
            <a:endParaRPr lang="ko-KR" altLang="en-US" sz="2500">
              <a:solidFill>
                <a:srgbClr val="000000"/>
              </a:solidFill>
              <a:latin typeface="Noto Sans" charset="0"/>
              <a:ea typeface="Noto Sans" charset="0"/>
              <a:cs typeface="Noto Sans" charset="0"/>
            </a:endParaRPr>
          </a:p>
        </p:txBody>
      </p:sp>
      <p:graphicFrame>
        <p:nvGraphicFramePr>
          <p:cNvPr id="19" name="표 5"/>
          <p:cNvGraphicFramePr>
            <a:graphicFrameLocks noGrp="1"/>
          </p:cNvGraphicFramePr>
          <p:nvPr>
            <p:extLst>
              <p:ext uri="{D42A27DB-BD31-4B8C-83A1-F6EECF244321}">
                <p14:modId xmlns:p14="http://schemas.microsoft.com/office/powerpoint/2010/main" val="1897396834"/>
              </p:ext>
            </p:extLst>
          </p:nvPr>
        </p:nvGraphicFramePr>
        <p:xfrm>
          <a:off x="1306195" y="1503680"/>
          <a:ext cx="15669895" cy="7532372"/>
        </p:xfrm>
        <a:graphic>
          <a:graphicData uri="http://schemas.openxmlformats.org/drawingml/2006/table">
            <a:tbl>
              <a:tblPr>
                <a:tableStyleId>{5C22544A-7EE6-4342-B048-85BDC9FD1C3A}</a:tableStyleId>
              </a:tblPr>
              <a:tblGrid>
                <a:gridCol w="1417955">
                  <a:extLst>
                    <a:ext uri="{9D8B030D-6E8A-4147-A177-3AD203B41FA5}">
                      <a16:colId xmlns:a16="http://schemas.microsoft.com/office/drawing/2014/main" val="20000"/>
                    </a:ext>
                  </a:extLst>
                </a:gridCol>
                <a:gridCol w="1784985">
                  <a:extLst>
                    <a:ext uri="{9D8B030D-6E8A-4147-A177-3AD203B41FA5}">
                      <a16:colId xmlns:a16="http://schemas.microsoft.com/office/drawing/2014/main" val="20001"/>
                    </a:ext>
                  </a:extLst>
                </a:gridCol>
                <a:gridCol w="3945890">
                  <a:extLst>
                    <a:ext uri="{9D8B030D-6E8A-4147-A177-3AD203B41FA5}">
                      <a16:colId xmlns:a16="http://schemas.microsoft.com/office/drawing/2014/main" val="20002"/>
                    </a:ext>
                  </a:extLst>
                </a:gridCol>
                <a:gridCol w="1217295">
                  <a:extLst>
                    <a:ext uri="{9D8B030D-6E8A-4147-A177-3AD203B41FA5}">
                      <a16:colId xmlns:a16="http://schemas.microsoft.com/office/drawing/2014/main" val="20003"/>
                    </a:ext>
                  </a:extLst>
                </a:gridCol>
                <a:gridCol w="1217295">
                  <a:extLst>
                    <a:ext uri="{9D8B030D-6E8A-4147-A177-3AD203B41FA5}">
                      <a16:colId xmlns:a16="http://schemas.microsoft.com/office/drawing/2014/main" val="20004"/>
                    </a:ext>
                  </a:extLst>
                </a:gridCol>
                <a:gridCol w="1217295">
                  <a:extLst>
                    <a:ext uri="{9D8B030D-6E8A-4147-A177-3AD203B41FA5}">
                      <a16:colId xmlns:a16="http://schemas.microsoft.com/office/drawing/2014/main" val="20005"/>
                    </a:ext>
                  </a:extLst>
                </a:gridCol>
                <a:gridCol w="1217295">
                  <a:extLst>
                    <a:ext uri="{9D8B030D-6E8A-4147-A177-3AD203B41FA5}">
                      <a16:colId xmlns:a16="http://schemas.microsoft.com/office/drawing/2014/main" val="20006"/>
                    </a:ext>
                  </a:extLst>
                </a:gridCol>
                <a:gridCol w="1217295">
                  <a:extLst>
                    <a:ext uri="{9D8B030D-6E8A-4147-A177-3AD203B41FA5}">
                      <a16:colId xmlns:a16="http://schemas.microsoft.com/office/drawing/2014/main" val="20007"/>
                    </a:ext>
                  </a:extLst>
                </a:gridCol>
                <a:gridCol w="1217295">
                  <a:extLst>
                    <a:ext uri="{9D8B030D-6E8A-4147-A177-3AD203B41FA5}">
                      <a16:colId xmlns:a16="http://schemas.microsoft.com/office/drawing/2014/main" val="20008"/>
                    </a:ext>
                  </a:extLst>
                </a:gridCol>
                <a:gridCol w="1217295">
                  <a:extLst>
                    <a:ext uri="{9D8B030D-6E8A-4147-A177-3AD203B41FA5}">
                      <a16:colId xmlns:a16="http://schemas.microsoft.com/office/drawing/2014/main" val="20009"/>
                    </a:ext>
                  </a:extLst>
                </a:gridCol>
              </a:tblGrid>
              <a:tr h="457681">
                <a:tc rowSpan="2" gridSpan="3">
                  <a:txBody>
                    <a:bodyPr/>
                    <a:lstStyle/>
                    <a:p>
                      <a:pPr marL="0" lvl="1" indent="0" algn="ctr" rtl="0" latinLnBrk="0">
                        <a:buFontTx/>
                        <a:buNone/>
                      </a:pPr>
                      <a:r>
                        <a:rPr lang="ko-KR" sz="1800" b="1"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프로젝트 </a:t>
                      </a:r>
                      <a:r>
                        <a:rPr sz="1800" b="1"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추진 내용</a:t>
                      </a:r>
                      <a:endParaRPr lang="ko-KR" altLang="en-US" sz="1800" b="1"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solidFill>
                  </a:tcPr>
                </a:tc>
                <a:tc rowSpan="2" hMerge="1">
                  <a:txBody>
                    <a:bodyPr/>
                    <a:lstStyle/>
                    <a:p>
                      <a:endParaRPr lang="ko-KR" altLang="en-US" kern="1200"/>
                    </a:p>
                  </a:txBody>
                  <a:tcPr/>
                </a:tc>
                <a:tc rowSpan="2" hMerge="1">
                  <a:txBody>
                    <a:bodyPr/>
                    <a:lstStyle/>
                    <a:p>
                      <a:endParaRPr lang="ko-KR" altLang="en-US" kern="1200"/>
                    </a:p>
                  </a:txBody>
                  <a:tcPr/>
                </a:tc>
                <a:tc gridSpan="3">
                  <a:txBody>
                    <a:bodyPr/>
                    <a:lstStyle/>
                    <a:p>
                      <a:pPr marL="0" lvl="1" indent="0" algn="ctr" rtl="0" latinLnBrk="0">
                        <a:buFontTx/>
                        <a:buNone/>
                      </a:pPr>
                      <a:r>
                        <a:rPr lang="ko-KR" sz="1800" b="1" i="0" kern="1200" spc="-120">
                          <a:solidFill>
                            <a:schemeClr val="tx1"/>
                          </a:solidFill>
                          <a:latin typeface="에스코어 드림 4 Regular" charset="0"/>
                          <a:ea typeface="에스코어 드림 4 Regular" charset="0"/>
                        </a:rPr>
                        <a:t>6월</a:t>
                      </a:r>
                      <a:endParaRPr lang="ko-KR" altLang="en-US" sz="1800" b="1" i="0" kern="1200">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solidFill>
                  </a:tcPr>
                </a:tc>
                <a:tc hMerge="1">
                  <a:txBody>
                    <a:bodyPr/>
                    <a:lstStyle/>
                    <a:p>
                      <a:endParaRPr lang="ko-KR" altLang="en-US" kern="1200"/>
                    </a:p>
                  </a:txBody>
                  <a:tcPr/>
                </a:tc>
                <a:tc hMerge="1">
                  <a:txBody>
                    <a:bodyPr/>
                    <a:lstStyle/>
                    <a:p>
                      <a:endParaRPr lang="ko-KR" altLang="en-US" kern="1200"/>
                    </a:p>
                  </a:txBody>
                  <a:tcPr/>
                </a:tc>
                <a:tc gridSpan="4">
                  <a:txBody>
                    <a:bodyPr/>
                    <a:lstStyle/>
                    <a:p>
                      <a:pPr marL="0" lvl="1" indent="0" algn="ctr" rtl="0" latinLnBrk="0">
                        <a:buFontTx/>
                        <a:buNone/>
                      </a:pPr>
                      <a:r>
                        <a:rPr sz="1800" b="1" i="0" kern="1200" spc="-120">
                          <a:solidFill>
                            <a:schemeClr val="tx1"/>
                          </a:solidFill>
                          <a:latin typeface="에스코어 드림 4 Regular" charset="0"/>
                          <a:ea typeface="에스코어 드림 4 Regular" charset="0"/>
                        </a:rPr>
                        <a:t>7월</a:t>
                      </a:r>
                      <a:endParaRPr lang="ko-KR" altLang="en-US" sz="1800" b="1" i="0" kern="1200">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solidFill>
                  </a:tcPr>
                </a:tc>
                <a:tc hMerge="1">
                  <a:txBody>
                    <a:bodyPr/>
                    <a:lstStyle/>
                    <a:p>
                      <a:endParaRPr lang="ko-KR" altLang="en-US" kern="1200"/>
                    </a:p>
                  </a:txBody>
                  <a:tcPr/>
                </a:tc>
                <a:tc hMerge="1">
                  <a:txBody>
                    <a:bodyPr/>
                    <a:lstStyle/>
                    <a:p>
                      <a:endParaRPr lang="ko-KR" altLang="en-US" kern="1200"/>
                    </a:p>
                  </a:txBody>
                  <a:tcPr/>
                </a:tc>
                <a:tc hMerge="1">
                  <a:txBody>
                    <a:bodyPr/>
                    <a:lstStyle/>
                    <a:p>
                      <a:endParaRPr lang="ko-KR" altLang="en-US" kern="1200"/>
                    </a:p>
                  </a:txBody>
                  <a:tcPr/>
                </a:tc>
                <a:extLst>
                  <a:ext uri="{0D108BD9-81ED-4DB2-BD59-A6C34878D82A}">
                    <a16:rowId xmlns:a16="http://schemas.microsoft.com/office/drawing/2014/main" val="10000"/>
                  </a:ext>
                </a:extLst>
              </a:tr>
              <a:tr h="451968">
                <a:tc gridSpan="3" vMerge="1">
                  <a:txBody>
                    <a:bodyPr/>
                    <a:lstStyle/>
                    <a:p>
                      <a:endParaRPr lang="ko-KR" altLang="en-US" kern="1200"/>
                    </a:p>
                  </a:txBody>
                  <a:tcPr/>
                </a:tc>
                <a:tc hMerge="1" vMerge="1">
                  <a:txBody>
                    <a:bodyPr/>
                    <a:lstStyle/>
                    <a:p>
                      <a:endParaRPr lang="ko-KR" altLang="en-US" kern="1200"/>
                    </a:p>
                  </a:txBody>
                  <a:tcPr/>
                </a:tc>
                <a:tc hMerge="1" vMerge="1">
                  <a:txBody>
                    <a:bodyPr/>
                    <a:lstStyle/>
                    <a:p>
                      <a:endParaRPr lang="ko-KR" altLang="en-US" kern="1200"/>
                    </a:p>
                  </a:txBody>
                  <a:tcPr/>
                </a:tc>
                <a:tc>
                  <a:txBody>
                    <a:bodyPr/>
                    <a:lstStyle/>
                    <a:p>
                      <a:pPr marL="0" lvl="1" indent="0" algn="ctr" rtl="0" latinLnBrk="0">
                        <a:buFontTx/>
                        <a:buNone/>
                      </a:pPr>
                      <a:r>
                        <a:rPr sz="1800" b="1"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2W</a:t>
                      </a:r>
                      <a:endParaRPr lang="ko-KR" altLang="en-US" sz="1800" b="1"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solidFill>
                  </a:tcPr>
                </a:tc>
                <a:tc>
                  <a:txBody>
                    <a:bodyPr/>
                    <a:lstStyle/>
                    <a:p>
                      <a:pPr marL="0" lvl="1" indent="0" algn="ctr" rtl="0" latinLnBrk="0">
                        <a:buFontTx/>
                        <a:buNone/>
                      </a:pPr>
                      <a:r>
                        <a:rPr sz="1800" b="1"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3W</a:t>
                      </a:r>
                      <a:endParaRPr lang="ko-KR" altLang="en-US" sz="1800" b="1"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solidFill>
                  </a:tcPr>
                </a:tc>
                <a:tc>
                  <a:txBody>
                    <a:bodyPr/>
                    <a:lstStyle/>
                    <a:p>
                      <a:pPr marL="0" lvl="1" indent="0" algn="ctr" rtl="0" latinLnBrk="0">
                        <a:buFontTx/>
                        <a:buNone/>
                      </a:pPr>
                      <a:r>
                        <a:rPr sz="1800" b="1"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4W</a:t>
                      </a:r>
                      <a:endParaRPr lang="ko-KR" altLang="en-US" sz="1800" b="1"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solidFill>
                  </a:tcPr>
                </a:tc>
                <a:tc>
                  <a:txBody>
                    <a:bodyPr/>
                    <a:lstStyle/>
                    <a:p>
                      <a:pPr marL="0" lvl="1" indent="0" algn="ctr" rtl="0" latinLnBrk="0">
                        <a:buFontTx/>
                        <a:buNone/>
                      </a:pPr>
                      <a:r>
                        <a:rPr sz="1800" b="1"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1W</a:t>
                      </a:r>
                      <a:endParaRPr lang="ko-KR" altLang="en-US" sz="1800" b="1"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solidFill>
                  </a:tcPr>
                </a:tc>
                <a:tc>
                  <a:txBody>
                    <a:bodyPr/>
                    <a:lstStyle/>
                    <a:p>
                      <a:pPr marL="0" lvl="1" indent="0" algn="ctr" rtl="0" latinLnBrk="0">
                        <a:buFontTx/>
                        <a:buNone/>
                      </a:pPr>
                      <a:r>
                        <a:rPr sz="1800" b="1"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2W</a:t>
                      </a:r>
                      <a:endParaRPr lang="ko-KR" altLang="en-US" sz="1800" b="1"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solidFill>
                  </a:tcPr>
                </a:tc>
                <a:tc>
                  <a:txBody>
                    <a:bodyPr/>
                    <a:lstStyle/>
                    <a:p>
                      <a:pPr marL="0" lvl="1" indent="0" algn="ctr" rtl="0" latinLnBrk="0">
                        <a:buFontTx/>
                        <a:buNone/>
                      </a:pPr>
                      <a:r>
                        <a:rPr sz="1800" b="1"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3W</a:t>
                      </a:r>
                      <a:endParaRPr lang="ko-KR" altLang="en-US" sz="1800" b="1"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solidFill>
                  </a:tcPr>
                </a:tc>
                <a:tc>
                  <a:txBody>
                    <a:bodyPr/>
                    <a:lstStyle/>
                    <a:p>
                      <a:pPr marL="0" lvl="1" indent="0" algn="ctr" rtl="0" latinLnBrk="0">
                        <a:buFontTx/>
                        <a:buNone/>
                      </a:pPr>
                      <a:r>
                        <a:rPr sz="1800" b="1"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4W</a:t>
                      </a:r>
                      <a:endParaRPr lang="ko-KR" altLang="en-US" sz="1800" b="1"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solidFill>
                  </a:tcPr>
                </a:tc>
                <a:extLst>
                  <a:ext uri="{0D108BD9-81ED-4DB2-BD59-A6C34878D82A}">
                    <a16:rowId xmlns:a16="http://schemas.microsoft.com/office/drawing/2014/main" val="10001"/>
                  </a:ext>
                </a:extLst>
              </a:tr>
              <a:tr h="428481">
                <a:tc rowSpan="4">
                  <a:txBody>
                    <a:bodyPr/>
                    <a:lstStyle/>
                    <a:p>
                      <a:pPr marL="0" lvl="1" indent="0" algn="ctr" rtl="0" latinLnBrk="0">
                        <a:buFontTx/>
                        <a:buNone/>
                      </a:pPr>
                      <a:r>
                        <a:rPr sz="18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주제 분석</a:t>
                      </a:r>
                      <a:endParaRPr lang="ko-KR" altLang="en-US" sz="18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rowSpan="4">
                  <a:txBody>
                    <a:bodyPr/>
                    <a:lstStyle/>
                    <a:p>
                      <a:pPr marL="0" lvl="1" indent="0" algn="ctr" defTabSz="914400" rtl="0" eaLnBrk="1" latinLnBrk="1" hangingPunct="1">
                        <a:buFontTx/>
                        <a:buNone/>
                      </a:pPr>
                      <a:r>
                        <a:rPr sz="18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주제 선정</a:t>
                      </a:r>
                      <a:endParaRPr lang="ko-KR" altLang="en-US" sz="18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rtl="0"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팀 구성 및 주제 선정</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50000"/>
                        <a:lumOff val="0"/>
                      </a:schemeClr>
                    </a:solid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extLst>
                  <a:ext uri="{0D108BD9-81ED-4DB2-BD59-A6C34878D82A}">
                    <a16:rowId xmlns:a16="http://schemas.microsoft.com/office/drawing/2014/main" val="10002"/>
                  </a:ext>
                </a:extLst>
              </a:tr>
              <a:tr h="428481">
                <a:tc vMerge="1">
                  <a:txBody>
                    <a:bodyPr/>
                    <a:lstStyle/>
                    <a:p>
                      <a:endParaRPr lang="ko-KR" altLang="en-US" kern="1200"/>
                    </a:p>
                  </a:txBody>
                  <a:tcPr/>
                </a:tc>
                <a:tc vMerge="1">
                  <a:txBody>
                    <a:bodyPr/>
                    <a:lstStyle/>
                    <a:p>
                      <a:endParaRPr lang="ko-KR" altLang="en-US" kern="1200"/>
                    </a:p>
                  </a:txBody>
                  <a:tcPr/>
                </a:tc>
                <a:tc>
                  <a:txBody>
                    <a:bodyPr/>
                    <a:lstStyle/>
                    <a:p>
                      <a:pPr marL="0" lvl="1" indent="0" algn="ctr" rtl="0"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자료 조사</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50000"/>
                        <a:lumOff val="0"/>
                      </a:schemeClr>
                    </a:solid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50000"/>
                        <a:lumOff val="0"/>
                      </a:schemeClr>
                    </a:solid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extLst>
                  <a:ext uri="{0D108BD9-81ED-4DB2-BD59-A6C34878D82A}">
                    <a16:rowId xmlns:a16="http://schemas.microsoft.com/office/drawing/2014/main" val="10003"/>
                  </a:ext>
                </a:extLst>
              </a:tr>
              <a:tr h="428481">
                <a:tc vMerge="1">
                  <a:txBody>
                    <a:bodyPr/>
                    <a:lstStyle/>
                    <a:p>
                      <a:endParaRPr lang="ko-KR" altLang="en-US" kern="1200"/>
                    </a:p>
                  </a:txBody>
                  <a:tcPr/>
                </a:tc>
                <a:tc vMerge="1">
                  <a:txBody>
                    <a:bodyPr/>
                    <a:lstStyle/>
                    <a:p>
                      <a:endParaRPr lang="ko-KR" altLang="en-US" kern="1200"/>
                    </a:p>
                  </a:txBody>
                  <a:tcPr/>
                </a:tc>
                <a:tc>
                  <a:txBody>
                    <a:bodyPr/>
                    <a:lstStyle/>
                    <a:p>
                      <a:pPr marL="0" lvl="1" indent="0" algn="ctr" rtl="0"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요구사항 </a:t>
                      </a:r>
                      <a:r>
                        <a:rPr lang="ko-K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분석</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50000"/>
                        <a:lumOff val="0"/>
                      </a:schemeClr>
                    </a:solid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50000"/>
                        <a:lumOff val="0"/>
                      </a:schemeClr>
                    </a:solid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extLst>
                  <a:ext uri="{0D108BD9-81ED-4DB2-BD59-A6C34878D82A}">
                    <a16:rowId xmlns:a16="http://schemas.microsoft.com/office/drawing/2014/main" val="10004"/>
                  </a:ext>
                </a:extLst>
              </a:tr>
              <a:tr h="402454">
                <a:tc vMerge="1">
                  <a:txBody>
                    <a:bodyPr/>
                    <a:lstStyle/>
                    <a:p>
                      <a:endParaRPr lang="ko-KR" altLang="en-US" kern="1200"/>
                    </a:p>
                  </a:txBody>
                  <a:tcPr/>
                </a:tc>
                <a:tc vMerge="1">
                  <a:txBody>
                    <a:bodyPr/>
                    <a:lstStyle/>
                    <a:p>
                      <a:endParaRPr lang="ko-KR" altLang="en-US" kern="1200"/>
                    </a:p>
                  </a:txBody>
                  <a:tcPr/>
                </a:tc>
                <a:tc>
                  <a:txBody>
                    <a:bodyPr/>
                    <a:lstStyle/>
                    <a:p>
                      <a:pPr marL="0" lvl="1" indent="0" algn="ctr" rtl="0" latinLnBrk="0">
                        <a:buFontTx/>
                        <a:buNone/>
                      </a:pPr>
                      <a:r>
                        <a:rPr lang="ko-K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아키텍처 설계</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50000"/>
                        <a:lumOff val="0"/>
                      </a:schemeClr>
                    </a:solid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50000"/>
                        <a:lumOff val="0"/>
                      </a:schemeClr>
                    </a:solid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extLst>
                  <a:ext uri="{0D108BD9-81ED-4DB2-BD59-A6C34878D82A}">
                    <a16:rowId xmlns:a16="http://schemas.microsoft.com/office/drawing/2014/main" val="10005"/>
                  </a:ext>
                </a:extLst>
              </a:tr>
              <a:tr h="428481">
                <a:tc rowSpan="9">
                  <a:txBody>
                    <a:bodyPr/>
                    <a:lstStyle/>
                    <a:p>
                      <a:pPr marL="0" lvl="1" indent="0" algn="ctr" rtl="0" latinLnBrk="0">
                        <a:buFontTx/>
                        <a:buNone/>
                      </a:pPr>
                      <a:r>
                        <a:rPr sz="18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클라우드 환경 구축</a:t>
                      </a:r>
                      <a:endParaRPr lang="ko-KR" altLang="en-US" sz="18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rowSpan="2">
                  <a:txBody>
                    <a:bodyPr/>
                    <a:lstStyle/>
                    <a:p>
                      <a:pPr marL="0" lvl="1" indent="0" algn="ctr" rtl="0" latinLnBrk="0">
                        <a:buFontTx/>
                        <a:buNone/>
                      </a:pPr>
                      <a:r>
                        <a:rPr lang="ko-KR" sz="18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코어 서비스 설계</a:t>
                      </a:r>
                      <a:endParaRPr lang="ko-KR" altLang="en-US" sz="18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rtl="0" latinLnBrk="0">
                        <a:buFontTx/>
                        <a:buNone/>
                      </a:pPr>
                      <a:r>
                        <a:rPr lang="ko-K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Frontend, backend 설계</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50000"/>
                        <a:lumOff val="0"/>
                      </a:schemeClr>
                    </a:solid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extLst>
                  <a:ext uri="{0D108BD9-81ED-4DB2-BD59-A6C34878D82A}">
                    <a16:rowId xmlns:a16="http://schemas.microsoft.com/office/drawing/2014/main" val="10006"/>
                  </a:ext>
                </a:extLst>
              </a:tr>
              <a:tr h="461489">
                <a:tc vMerge="1">
                  <a:txBody>
                    <a:bodyPr/>
                    <a:lstStyle/>
                    <a:p>
                      <a:endParaRPr lang="ko-KR" altLang="en-US" kern="1200"/>
                    </a:p>
                  </a:txBody>
                  <a:tcPr/>
                </a:tc>
                <a:tc vMerge="1">
                  <a:txBody>
                    <a:bodyPr/>
                    <a:lstStyle/>
                    <a:p>
                      <a:endParaRPr lang="ko-KR" altLang="en-US" kern="1200"/>
                    </a:p>
                  </a:txBody>
                  <a:tcPr/>
                </a:tc>
                <a:tc>
                  <a:txBody>
                    <a:bodyPr/>
                    <a:lstStyle/>
                    <a:p>
                      <a:pPr marL="0" lvl="1" indent="0" algn="ctr" rtl="0"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Code </a:t>
                      </a:r>
                      <a:r>
                        <a:rPr lang="ko-K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B</a:t>
                      </a: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u</a:t>
                      </a:r>
                      <a:r>
                        <a:rPr lang="ko-K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ild</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50000"/>
                        <a:lumOff val="0"/>
                      </a:schemeClr>
                    </a:solid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50000"/>
                      </a:schemeClr>
                    </a:solidFill>
                  </a:tcPr>
                </a:tc>
                <a:extLst>
                  <a:ext uri="{0D108BD9-81ED-4DB2-BD59-A6C34878D82A}">
                    <a16:rowId xmlns:a16="http://schemas.microsoft.com/office/drawing/2014/main" val="10007"/>
                  </a:ext>
                </a:extLst>
              </a:tr>
              <a:tr h="428481">
                <a:tc vMerge="1">
                  <a:txBody>
                    <a:bodyPr/>
                    <a:lstStyle/>
                    <a:p>
                      <a:endParaRPr lang="ko-KR" altLang="en-US" kern="1200"/>
                    </a:p>
                  </a:txBody>
                  <a:tcPr/>
                </a:tc>
                <a:tc rowSpan="2">
                  <a:txBody>
                    <a:bodyPr/>
                    <a:lstStyle/>
                    <a:p>
                      <a:pPr marL="0" lvl="1" indent="0" algn="ctr" rtl="0" latinLnBrk="0">
                        <a:buFontTx/>
                        <a:buNone/>
                      </a:pPr>
                      <a:r>
                        <a:rPr lang="ko-KR" sz="18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인프라 설계</a:t>
                      </a:r>
                      <a:endParaRPr lang="ko-KR" altLang="en-US" sz="18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rtl="0" latinLnBrk="0">
                        <a:buFontTx/>
                        <a:buNone/>
                      </a:pPr>
                      <a:r>
                        <a:rPr lang="ko-K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VPC 환경 구성</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50000"/>
                        <a:lumOff val="0"/>
                      </a:schemeClr>
                    </a:solid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50000"/>
                        <a:lumOff val="0"/>
                      </a:schemeClr>
                    </a:solid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50000"/>
                        <a:lumOff val="0"/>
                      </a:schemeClr>
                    </a:solidFill>
                  </a:tcPr>
                </a:tc>
                <a:extLst>
                  <a:ext uri="{0D108BD9-81ED-4DB2-BD59-A6C34878D82A}">
                    <a16:rowId xmlns:a16="http://schemas.microsoft.com/office/drawing/2014/main" val="10008"/>
                  </a:ext>
                </a:extLst>
              </a:tr>
              <a:tr h="461489">
                <a:tc vMerge="1">
                  <a:txBody>
                    <a:bodyPr/>
                    <a:lstStyle/>
                    <a:p>
                      <a:endParaRPr lang="ko-KR" altLang="en-US" kern="1200"/>
                    </a:p>
                  </a:txBody>
                  <a:tcPr/>
                </a:tc>
                <a:tc vMerge="1">
                  <a:txBody>
                    <a:bodyPr/>
                    <a:lstStyle/>
                    <a:p>
                      <a:endParaRPr lang="ko-KR" altLang="en-US" kern="1200"/>
                    </a:p>
                  </a:txBody>
                  <a:tcPr/>
                </a:tc>
                <a:tc>
                  <a:txBody>
                    <a:bodyPr/>
                    <a:lstStyle/>
                    <a:p>
                      <a:pPr marL="0" lvl="1" indent="0" algn="ctr" rtl="0" latinLnBrk="0">
                        <a:buFontTx/>
                        <a:buNone/>
                      </a:pPr>
                      <a:r>
                        <a:rPr lang="ko-K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Domain을 이용한 웹 서비스</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50000"/>
                        <a:lumOff val="0"/>
                      </a:schemeClr>
                    </a:solid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50000"/>
                        <a:lumOff val="0"/>
                      </a:schemeClr>
                    </a:solid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50000"/>
                        <a:lumOff val="0"/>
                      </a:schemeClr>
                    </a:solid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extLst>
                  <a:ext uri="{0D108BD9-81ED-4DB2-BD59-A6C34878D82A}">
                    <a16:rowId xmlns:a16="http://schemas.microsoft.com/office/drawing/2014/main" val="10009"/>
                  </a:ext>
                </a:extLst>
              </a:tr>
              <a:tr h="428481">
                <a:tc vMerge="1">
                  <a:txBody>
                    <a:bodyPr/>
                    <a:lstStyle/>
                    <a:p>
                      <a:endParaRPr lang="ko-KR" altLang="en-US" kern="1200"/>
                    </a:p>
                  </a:txBody>
                  <a:tcPr/>
                </a:tc>
                <a:tc rowSpan="2">
                  <a:txBody>
                    <a:bodyPr/>
                    <a:lstStyle/>
                    <a:p>
                      <a:pPr marL="0" lvl="1" indent="0" algn="ctr" rtl="0" latinLnBrk="0">
                        <a:buFontTx/>
                        <a:buNone/>
                      </a:pPr>
                      <a:r>
                        <a:rPr sz="18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웹 서버 배포</a:t>
                      </a:r>
                      <a:endParaRPr lang="ko-KR" altLang="en-US" sz="18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rtl="0" latinLnBrk="0">
                        <a:buFontTx/>
                        <a:buNone/>
                      </a:pPr>
                      <a:r>
                        <a:rPr lang="ko-K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Ansible playbook 구성</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50000"/>
                        <a:lumOff val="0"/>
                      </a:schemeClr>
                    </a:solid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50000"/>
                        <a:lumOff val="0"/>
                      </a:schemeClr>
                    </a:solid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extLst>
                  <a:ext uri="{0D108BD9-81ED-4DB2-BD59-A6C34878D82A}">
                    <a16:rowId xmlns:a16="http://schemas.microsoft.com/office/drawing/2014/main" val="10010"/>
                  </a:ext>
                </a:extLst>
              </a:tr>
              <a:tr h="461489">
                <a:tc vMerge="1">
                  <a:txBody>
                    <a:bodyPr/>
                    <a:lstStyle/>
                    <a:p>
                      <a:endParaRPr lang="ko-KR" altLang="en-US" kern="1200"/>
                    </a:p>
                  </a:txBody>
                  <a:tcPr/>
                </a:tc>
                <a:tc vMerge="1">
                  <a:txBody>
                    <a:bodyPr/>
                    <a:lstStyle/>
                    <a:p>
                      <a:endParaRPr lang="ko-KR" altLang="en-US" kern="1200"/>
                    </a:p>
                  </a:txBody>
                  <a:tcPr/>
                </a:tc>
                <a:tc>
                  <a:txBody>
                    <a:bodyPr/>
                    <a:lstStyle/>
                    <a:p>
                      <a:pPr marL="0" lvl="1" indent="0" algn="ctr" rtl="0"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장애</a:t>
                      </a:r>
                      <a:r>
                        <a:rPr lang="ko-K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테스트 및 모니터링 구성</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50000"/>
                        <a:lumOff val="0"/>
                      </a:schemeClr>
                    </a:solid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50000"/>
                        <a:lumOff val="0"/>
                      </a:schemeClr>
                    </a:solid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extLst>
                  <a:ext uri="{0D108BD9-81ED-4DB2-BD59-A6C34878D82A}">
                    <a16:rowId xmlns:a16="http://schemas.microsoft.com/office/drawing/2014/main" val="10011"/>
                  </a:ext>
                </a:extLst>
              </a:tr>
              <a:tr h="461489">
                <a:tc vMerge="1">
                  <a:txBody>
                    <a:bodyPr/>
                    <a:lstStyle/>
                    <a:p>
                      <a:endParaRPr lang="ko-KR" altLang="en-US" kern="1200"/>
                    </a:p>
                  </a:txBody>
                  <a:tcPr/>
                </a:tc>
                <a:tc rowSpan="2">
                  <a:txBody>
                    <a:bodyPr/>
                    <a:lstStyle/>
                    <a:p>
                      <a:pPr marL="0" lvl="1" indent="0" algn="ctr" rtl="0" latinLnBrk="0">
                        <a:buFontTx/>
                        <a:buNone/>
                      </a:pPr>
                      <a:r>
                        <a:rPr lang="ko-KR" sz="18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Terraform</a:t>
                      </a:r>
                      <a:endParaRPr lang="ko-KR" altLang="en-US" sz="18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rtl="0" latinLnBrk="0">
                        <a:buFontTx/>
                        <a:buNone/>
                      </a:pPr>
                      <a:r>
                        <a:rPr lang="ko-K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Terraform 구성</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50000"/>
                        <a:lumOff val="0"/>
                      </a:schemeClr>
                    </a:solid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extLst>
                  <a:ext uri="{0D108BD9-81ED-4DB2-BD59-A6C34878D82A}">
                    <a16:rowId xmlns:a16="http://schemas.microsoft.com/office/drawing/2014/main" val="10012"/>
                  </a:ext>
                </a:extLst>
              </a:tr>
              <a:tr h="461489">
                <a:tc vMerge="1">
                  <a:txBody>
                    <a:bodyPr/>
                    <a:lstStyle/>
                    <a:p>
                      <a:endParaRPr lang="ko-KR" altLang="en-US" kern="1200"/>
                    </a:p>
                  </a:txBody>
                  <a:tcPr/>
                </a:tc>
                <a:tc vMerge="1">
                  <a:txBody>
                    <a:bodyPr/>
                    <a:lstStyle/>
                    <a:p>
                      <a:endParaRPr lang="ko-KR" altLang="en-US" kern="1200"/>
                    </a:p>
                  </a:txBody>
                  <a:tcPr/>
                </a:tc>
                <a:tc>
                  <a:txBody>
                    <a:bodyPr/>
                    <a:lstStyle/>
                    <a:p>
                      <a:pPr marL="0" lvl="1" indent="0" algn="ctr" rtl="0" latinLnBrk="0">
                        <a:buFontTx/>
                        <a:buNone/>
                      </a:pPr>
                      <a:r>
                        <a:rPr lang="ko-K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모듈 격리화</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50000"/>
                        <a:lumOff val="0"/>
                      </a:schemeClr>
                    </a:solid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50000"/>
                        <a:lumOff val="0"/>
                      </a:schemeClr>
                    </a:solidFill>
                  </a:tcPr>
                </a:tc>
                <a:extLst>
                  <a:ext uri="{0D108BD9-81ED-4DB2-BD59-A6C34878D82A}">
                    <a16:rowId xmlns:a16="http://schemas.microsoft.com/office/drawing/2014/main" val="10013"/>
                  </a:ext>
                </a:extLst>
              </a:tr>
              <a:tr h="461489">
                <a:tc vMerge="1">
                  <a:txBody>
                    <a:bodyPr/>
                    <a:lstStyle/>
                    <a:p>
                      <a:endParaRPr lang="ko-KR" altLang="en-US" kern="1200"/>
                    </a:p>
                  </a:txBody>
                  <a:tcPr/>
                </a:tc>
                <a:tc>
                  <a:txBody>
                    <a:bodyPr/>
                    <a:lstStyle/>
                    <a:p>
                      <a:pPr marL="0" lvl="1" indent="0" algn="ctr" rtl="0" latinLnBrk="0">
                        <a:buFontTx/>
                        <a:buNone/>
                      </a:pPr>
                      <a:r>
                        <a:rPr lang="ko-KR" sz="18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추가 사항</a:t>
                      </a:r>
                      <a:endParaRPr lang="ko-KR" altLang="en-US" sz="18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rtl="0" latinLnBrk="0">
                        <a:buFontTx/>
                        <a:buNone/>
                      </a:pPr>
                      <a:r>
                        <a:rPr lang="ko-K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시스템 점검 및 보완</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50000"/>
                        <a:lumOff val="0"/>
                      </a:schemeClr>
                    </a:solidFill>
                  </a:tcPr>
                </a:tc>
                <a:tc>
                  <a:txBody>
                    <a:bodyPr/>
                    <a:lstStyle/>
                    <a:p>
                      <a:pPr marL="0" lvl="1" indent="0" algn="ctr" latinLnBrk="0">
                        <a:buFontTx/>
                        <a:buNone/>
                      </a:pP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50000"/>
                        <a:lumOff val="0"/>
                      </a:schemeClr>
                    </a:solidFill>
                  </a:tcPr>
                </a:tc>
                <a:extLst>
                  <a:ext uri="{0D108BD9-81ED-4DB2-BD59-A6C34878D82A}">
                    <a16:rowId xmlns:a16="http://schemas.microsoft.com/office/drawing/2014/main" val="10014"/>
                  </a:ext>
                </a:extLst>
              </a:tr>
              <a:tr h="428481">
                <a:tc gridSpan="3">
                  <a:txBody>
                    <a:bodyPr/>
                    <a:lstStyle/>
                    <a:p>
                      <a:pPr marL="0" lvl="1" indent="0" algn="ctr" rtl="0"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최종보고서 작성 및 수정보완</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hMerge="1">
                  <a:txBody>
                    <a:bodyPr/>
                    <a:lstStyle/>
                    <a:p>
                      <a:endParaRPr lang="ko-KR" altLang="en-US" kern="1200"/>
                    </a:p>
                  </a:txBody>
                  <a:tcPr/>
                </a:tc>
                <a:tc hMerge="1">
                  <a:txBody>
                    <a:bodyPr/>
                    <a:lstStyle/>
                    <a:p>
                      <a:endParaRPr lang="ko-KR" altLang="en-US" kern="1200"/>
                    </a:p>
                  </a:txBody>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50000"/>
                        <a:lumOff val="0"/>
                      </a:schemeClr>
                    </a:solidFill>
                  </a:tcPr>
                </a:tc>
                <a:tc>
                  <a:txBody>
                    <a:bodyPr/>
                    <a:lstStyle/>
                    <a:p>
                      <a:pPr marL="0" lvl="1" indent="0" algn="ctr" latinLnBrk="0">
                        <a:buFontTx/>
                        <a:buNone/>
                      </a:pPr>
                      <a:r>
                        <a:rPr sz="16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6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50000"/>
                        <a:lumOff val="0"/>
                      </a:schemeClr>
                    </a:solidFill>
                  </a:tcPr>
                </a:tc>
                <a:extLst>
                  <a:ext uri="{0D108BD9-81ED-4DB2-BD59-A6C34878D82A}">
                    <a16:rowId xmlns:a16="http://schemas.microsoft.com/office/drawing/2014/main" val="10015"/>
                  </a:ext>
                </a:extLst>
              </a:tr>
              <a:tr h="451968">
                <a:tc gridSpan="3">
                  <a:txBody>
                    <a:bodyPr/>
                    <a:lstStyle/>
                    <a:p>
                      <a:pPr marL="0" lvl="1" indent="0" algn="ctr" rtl="0" latinLnBrk="0">
                        <a:buFontTx/>
                        <a:buNone/>
                      </a:pPr>
                      <a:r>
                        <a:rPr lang="ko-KR" sz="18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프로젝트 </a:t>
                      </a:r>
                      <a:r>
                        <a:rPr sz="18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수행 착수/최종보고</a:t>
                      </a:r>
                      <a:endParaRPr lang="ko-KR" altLang="en-US" sz="18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hMerge="1">
                  <a:txBody>
                    <a:bodyPr/>
                    <a:lstStyle/>
                    <a:p>
                      <a:endParaRPr lang="ko-KR" altLang="en-US" kern="1200"/>
                    </a:p>
                  </a:txBody>
                  <a:tcPr/>
                </a:tc>
                <a:tc hMerge="1">
                  <a:txBody>
                    <a:bodyPr/>
                    <a:lstStyle/>
                    <a:p>
                      <a:endParaRPr lang="ko-KR" altLang="en-US" kern="1200"/>
                    </a:p>
                  </a:txBody>
                  <a:tcPr/>
                </a:tc>
                <a:tc>
                  <a:txBody>
                    <a:bodyPr/>
                    <a:lstStyle/>
                    <a:p>
                      <a:pPr marL="0" lvl="1" indent="0" algn="l" latinLnBrk="0">
                        <a:buFontTx/>
                        <a:buNone/>
                      </a:pPr>
                      <a:r>
                        <a:rPr sz="18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8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50000"/>
                        <a:lumOff val="0"/>
                      </a:schemeClr>
                    </a:solidFill>
                  </a:tcPr>
                </a:tc>
                <a:tc>
                  <a:txBody>
                    <a:bodyPr/>
                    <a:lstStyle/>
                    <a:p>
                      <a:pPr marL="0" lvl="1" indent="0" algn="l" latinLnBrk="0">
                        <a:buFontTx/>
                        <a:buNone/>
                      </a:pPr>
                      <a:r>
                        <a:rPr sz="18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8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50000"/>
                        <a:lumOff val="0"/>
                      </a:schemeClr>
                    </a:solidFill>
                  </a:tcPr>
                </a:tc>
                <a:tc>
                  <a:txBody>
                    <a:bodyPr/>
                    <a:lstStyle/>
                    <a:p>
                      <a:pPr marL="0" lvl="1" indent="0" algn="l" latinLnBrk="0">
                        <a:buFontTx/>
                        <a:buNone/>
                      </a:pPr>
                      <a:r>
                        <a:rPr sz="18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8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8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8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8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8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noFill/>
                  </a:tcPr>
                </a:tc>
                <a:tc>
                  <a:txBody>
                    <a:bodyPr/>
                    <a:lstStyle/>
                    <a:p>
                      <a:pPr marL="0" lvl="1" indent="0" algn="ctr" latinLnBrk="0">
                        <a:buFontTx/>
                        <a:buNone/>
                      </a:pPr>
                      <a:r>
                        <a:rPr sz="18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8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50000"/>
                        <a:lumOff val="0"/>
                      </a:schemeClr>
                    </a:solidFill>
                  </a:tcPr>
                </a:tc>
                <a:tc>
                  <a:txBody>
                    <a:bodyPr/>
                    <a:lstStyle/>
                    <a:p>
                      <a:pPr marL="0" lvl="1" indent="0" algn="ctr" latinLnBrk="0">
                        <a:buFontTx/>
                        <a:buNone/>
                      </a:pPr>
                      <a:r>
                        <a:rPr sz="1800" b="0" i="0" kern="1200" spc="-12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rPr>
                        <a:t>　</a:t>
                      </a:r>
                      <a:endParaRPr lang="ko-KR" altLang="en-US" sz="1800" b="0" i="0" kern="1200">
                        <a:ln w="9525" cap="flat" cmpd="sng" algn="ctr">
                          <a:solidFill>
                            <a:schemeClr val="bg1">
                              <a:alpha val="0"/>
                            </a:schemeClr>
                          </a:solidFill>
                          <a:prstDash val="solid"/>
                          <a:round/>
                          <a:headEnd type="none" w="med" len="med"/>
                          <a:tailEnd type="none" w="med" len="med"/>
                        </a:ln>
                        <a:solidFill>
                          <a:schemeClr val="tx1"/>
                        </a:solidFill>
                        <a:latin typeface="에스코어 드림 4 Regular" charset="0"/>
                        <a:ea typeface="에스코어 드림 4 Regular" charset="0"/>
                      </a:endParaRPr>
                    </a:p>
                  </a:txBody>
                  <a:tcPr marL="4445" marR="4445" marT="4445" marB="0" anchor="ctr">
                    <a:lnL w="3175" cap="flat" cmpd="sng" algn="ctr">
                      <a:solidFill>
                        <a:srgbClr val="404040">
                          <a:alpha val="100000"/>
                        </a:srgbClr>
                      </a:solidFill>
                      <a:prstDash val="solid"/>
                      <a:round/>
                      <a:headEnd type="none" w="med" len="med"/>
                      <a:tailEnd type="none" w="med" len="med"/>
                    </a:lnL>
                    <a:lnR w="3175" cap="flat" cmpd="sng" algn="ctr">
                      <a:solidFill>
                        <a:srgbClr val="404040">
                          <a:alpha val="100000"/>
                        </a:srgbClr>
                      </a:solidFill>
                      <a:prstDash val="solid"/>
                      <a:round/>
                      <a:headEnd type="none" w="med" len="med"/>
                      <a:tailEnd type="none" w="med" len="med"/>
                    </a:lnR>
                    <a:lnT w="3175" cap="flat" cmpd="sng" algn="ctr">
                      <a:solidFill>
                        <a:srgbClr val="404040">
                          <a:alpha val="100000"/>
                        </a:srgbClr>
                      </a:solidFill>
                      <a:prstDash val="solid"/>
                      <a:round/>
                      <a:headEnd type="none" w="med" len="med"/>
                      <a:tailEnd type="none" w="med" len="med"/>
                    </a:lnT>
                    <a:lnB w="3175" cap="flat" cmpd="sng" algn="ctr">
                      <a:solidFill>
                        <a:srgbClr val="404040">
                          <a:alpha val="100000"/>
                        </a:srgbClr>
                      </a:solidFill>
                      <a:prstDash val="solid"/>
                      <a:round/>
                      <a:headEnd type="none" w="med" len="med"/>
                      <a:tailEnd type="none" w="med" len="med"/>
                    </a:lnB>
                    <a:lnTlToBr w="0" cap="flat" cmpd="sng" algn="ctr">
                      <a:noFill/>
                      <a:prstDash/>
                      <a:round/>
                      <a:headEnd type="none" w="med" len="med"/>
                      <a:tailEnd type="none" w="med" len="med"/>
                    </a:lnTlToBr>
                    <a:lnBlToTr w="0" cap="flat" cmpd="sng" algn="ctr">
                      <a:noFill/>
                      <a:prstDash/>
                      <a:round/>
                      <a:headEnd type="none" w="med" len="med"/>
                      <a:tailEnd type="none" w="med" len="med"/>
                    </a:lnBlToTr>
                    <a:solidFill>
                      <a:schemeClr val="bg1">
                        <a:lumMod val="50000"/>
                        <a:lumOff val="0"/>
                      </a:schemeClr>
                    </a:solidFill>
                  </a:tcPr>
                </a:tc>
                <a:extLst>
                  <a:ext uri="{0D108BD9-81ED-4DB2-BD59-A6C34878D82A}">
                    <a16:rowId xmlns:a16="http://schemas.microsoft.com/office/drawing/2014/main" val="10016"/>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645" cy="57404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1360" cy="319405"/>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IAM을 활용한 아키텍처 보안 구성</a:t>
            </a:r>
            <a:endParaRPr lang="ko-KR" altLang="en-US" sz="2500">
              <a:solidFill>
                <a:srgbClr val="000000"/>
              </a:solidFill>
              <a:latin typeface="Noto Sans" charset="0"/>
              <a:ea typeface="Noto Sans" charset="0"/>
              <a:cs typeface="Noto Sans" charset="0"/>
            </a:endParaRPr>
          </a:p>
        </p:txBody>
      </p:sp>
      <p:sp>
        <p:nvSpPr>
          <p:cNvPr id="19" name="Rect 0"/>
          <p:cNvSpPr txBox="1">
            <a:spLocks/>
          </p:cNvSpPr>
          <p:nvPr/>
        </p:nvSpPr>
        <p:spPr>
          <a:xfrm>
            <a:off x="885825" y="1169670"/>
            <a:ext cx="14900275"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IAM - 역할 및 정책 </a:t>
            </a:r>
            <a:endParaRPr lang="ko-KR" altLang="en-US" sz="3600">
              <a:solidFill>
                <a:srgbClr val="000000"/>
              </a:solidFill>
              <a:latin typeface="Noto Sans Bold" charset="0"/>
              <a:ea typeface="Noto Sans Bold" charset="0"/>
              <a:cs typeface="Noto Sans Bold" charset="0"/>
            </a:endParaRPr>
          </a:p>
        </p:txBody>
      </p:sp>
      <p:pic>
        <p:nvPicPr>
          <p:cNvPr id="35" name="그림 31" descr="C:/Users/USER/AppData/Roaming/PolarisOffice/ETemp/8772_15264544/image93.png"/>
          <p:cNvPicPr>
            <a:picLocks noChangeAspect="1"/>
          </p:cNvPicPr>
          <p:nvPr/>
        </p:nvPicPr>
        <p:blipFill rotWithShape="1">
          <a:blip r:embed="rId2" cstate="hqprint">
            <a:extLst>
              <a:ext uri="{28A0092B-C50C-407E-A947-70E740481C1C}">
                <a14:useLocalDpi xmlns:a14="http://schemas.microsoft.com/office/drawing/2010/main"/>
              </a:ext>
            </a:extLst>
          </a:blip>
          <a:srcRect l="1214"/>
          <a:stretch>
            <a:fillRect/>
          </a:stretch>
        </p:blipFill>
        <p:spPr>
          <a:xfrm rot="0">
            <a:off x="11597640" y="2312670"/>
            <a:ext cx="6324600" cy="1769745"/>
          </a:xfrm>
          <a:prstGeom prst="rect"/>
          <a:noFill/>
          <a:ln w="9525" cap="flat" cmpd="sng">
            <a:solidFill>
              <a:schemeClr val="tx1">
                <a:alpha val="100000"/>
              </a:schemeClr>
            </a:solidFill>
            <a:prstDash val="solid"/>
            <a:round/>
          </a:ln>
        </p:spPr>
      </p:pic>
      <p:pic>
        <p:nvPicPr>
          <p:cNvPr id="36" name="그림 32"/>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11597640" y="4610735"/>
            <a:ext cx="6296660" cy="711200"/>
          </a:xfrm>
          <a:prstGeom prst="rect">
            <a:avLst/>
          </a:prstGeom>
          <a:noFill/>
          <a:ln w="9525" cap="flat" cmpd="sng">
            <a:solidFill>
              <a:schemeClr val="tx1">
                <a:alpha val="100000"/>
              </a:schemeClr>
            </a:solidFill>
            <a:prstDash val="solid"/>
            <a:round/>
          </a:ln>
        </p:spPr>
      </p:pic>
      <p:grpSp>
        <p:nvGrpSpPr>
          <p:cNvPr id="37" name="그룹 37"/>
          <p:cNvGrpSpPr>
            <a:grpSpLocks/>
          </p:cNvGrpSpPr>
          <p:nvPr/>
        </p:nvGrpSpPr>
        <p:grpSpPr>
          <a:xfrm>
            <a:off x="881380" y="2309495"/>
            <a:ext cx="10098405" cy="4911090"/>
            <a:chOff x="881380" y="2309495"/>
            <a:chExt cx="10098405" cy="4911090"/>
          </a:xfrm>
        </p:grpSpPr>
        <p:pic>
          <p:nvPicPr>
            <p:cNvPr id="38" name="그림 33"/>
            <p:cNvPicPr>
              <a:picLocks noChangeAspect="1"/>
            </p:cNvPicPr>
            <p:nvPr/>
          </p:nvPicPr>
          <p:blipFill rotWithShape="1">
            <a:blip r:embed="rId4" cstate="hqprint">
              <a:extLst>
                <a:ext uri="{28A0092B-C50C-407E-A947-70E740481C1C}">
                  <a14:useLocalDpi xmlns:a14="http://schemas.microsoft.com/office/drawing/2010/main"/>
                </a:ext>
              </a:extLst>
            </a:blip>
            <a:stretch>
              <a:fillRect/>
            </a:stretch>
          </p:blipFill>
          <p:spPr>
            <a:xfrm>
              <a:off x="881380" y="2309495"/>
              <a:ext cx="10068560" cy="1101090"/>
            </a:xfrm>
            <a:prstGeom prst="rect">
              <a:avLst/>
            </a:prstGeom>
            <a:noFill/>
            <a:ln w="9525" cap="flat" cmpd="sng">
              <a:solidFill>
                <a:schemeClr val="tx1">
                  <a:alpha val="100000"/>
                </a:schemeClr>
              </a:solidFill>
              <a:prstDash val="solid"/>
              <a:round/>
            </a:ln>
          </p:spPr>
        </p:pic>
        <p:pic>
          <p:nvPicPr>
            <p:cNvPr id="39" name="그림 34"/>
            <p:cNvPicPr>
              <a:picLocks noChangeAspect="1"/>
            </p:cNvPicPr>
            <p:nvPr/>
          </p:nvPicPr>
          <p:blipFill rotWithShape="1">
            <a:blip r:embed="rId5" cstate="hqprint">
              <a:extLst>
                <a:ext uri="{28A0092B-C50C-407E-A947-70E740481C1C}">
                  <a14:useLocalDpi xmlns:a14="http://schemas.microsoft.com/office/drawing/2010/main"/>
                </a:ext>
              </a:extLst>
            </a:blip>
            <a:stretch>
              <a:fillRect/>
            </a:stretch>
          </p:blipFill>
          <p:spPr>
            <a:xfrm>
              <a:off x="883920" y="5379720"/>
              <a:ext cx="10081895" cy="1145540"/>
            </a:xfrm>
            <a:prstGeom prst="rect">
              <a:avLst/>
            </a:prstGeom>
            <a:noFill/>
            <a:ln w="9525" cap="flat" cmpd="sng">
              <a:solidFill>
                <a:schemeClr val="tx1">
                  <a:alpha val="100000"/>
                </a:schemeClr>
              </a:solidFill>
              <a:prstDash val="solid"/>
              <a:round/>
            </a:ln>
          </p:spPr>
        </p:pic>
        <p:pic>
          <p:nvPicPr>
            <p:cNvPr id="40" name="그림 35"/>
            <p:cNvPicPr>
              <a:picLocks noChangeAspect="1"/>
            </p:cNvPicPr>
            <p:nvPr/>
          </p:nvPicPr>
          <p:blipFill rotWithShape="1">
            <a:blip r:embed="rId6" cstate="hqprint">
              <a:extLst>
                <a:ext uri="{28A0092B-C50C-407E-A947-70E740481C1C}">
                  <a14:useLocalDpi xmlns:a14="http://schemas.microsoft.com/office/drawing/2010/main"/>
                </a:ext>
              </a:extLst>
            </a:blip>
            <a:stretch>
              <a:fillRect/>
            </a:stretch>
          </p:blipFill>
          <p:spPr>
            <a:xfrm>
              <a:off x="888365" y="6690360"/>
              <a:ext cx="10090785" cy="529590"/>
            </a:xfrm>
            <a:prstGeom prst="rect">
              <a:avLst/>
            </a:prstGeom>
            <a:noFill/>
            <a:ln w="9525" cap="flat" cmpd="sng">
              <a:solidFill>
                <a:schemeClr val="tx1">
                  <a:alpha val="100000"/>
                </a:schemeClr>
              </a:solidFill>
              <a:prstDash val="solid"/>
              <a:round/>
            </a:ln>
          </p:spPr>
        </p:pic>
        <p:pic>
          <p:nvPicPr>
            <p:cNvPr id="41" name="그림 36"/>
            <p:cNvPicPr>
              <a:picLocks noChangeAspect="1"/>
            </p:cNvPicPr>
            <p:nvPr/>
          </p:nvPicPr>
          <p:blipFill rotWithShape="1">
            <a:blip r:embed="rId7" cstate="hqprint">
              <a:extLst>
                <a:ext uri="{28A0092B-C50C-407E-A947-70E740481C1C}">
                  <a14:useLocalDpi xmlns:a14="http://schemas.microsoft.com/office/drawing/2010/main"/>
                </a:ext>
              </a:extLst>
            </a:blip>
            <a:stretch>
              <a:fillRect/>
            </a:stretch>
          </p:blipFill>
          <p:spPr>
            <a:xfrm>
              <a:off x="890905" y="3587115"/>
              <a:ext cx="10047605" cy="1607820"/>
            </a:xfrm>
            <a:prstGeom prst="rect">
              <a:avLst/>
            </a:prstGeom>
            <a:noFill/>
            <a:ln w="9525" cap="flat" cmpd="sng">
              <a:solidFill>
                <a:schemeClr val="tx1">
                  <a:alpha val="100000"/>
                </a:schemeClr>
              </a:solidFill>
              <a:prstDash val="solid"/>
              <a:round/>
            </a:ln>
          </p:spPr>
        </p:pic>
      </p:grpSp>
      <p:pic>
        <p:nvPicPr>
          <p:cNvPr id="42" name="그림 38"/>
          <p:cNvPicPr>
            <a:picLocks noChangeAspect="1"/>
          </p:cNvPicPr>
          <p:nvPr/>
        </p:nvPicPr>
        <p:blipFill rotWithShape="1">
          <a:blip r:embed="rId8" cstate="hqprint">
            <a:extLst>
              <a:ext uri="{28A0092B-C50C-407E-A947-70E740481C1C}">
                <a14:useLocalDpi xmlns:a14="http://schemas.microsoft.com/office/drawing/2010/main"/>
              </a:ext>
            </a:extLst>
          </a:blip>
          <a:stretch>
            <a:fillRect/>
          </a:stretch>
        </p:blipFill>
        <p:spPr>
          <a:xfrm>
            <a:off x="11598275" y="4167505"/>
            <a:ext cx="6309360" cy="366395"/>
          </a:xfrm>
          <a:prstGeom prst="rect">
            <a:avLst/>
          </a:prstGeom>
          <a:noFill/>
          <a:ln w="9525" cap="flat" cmpd="sng">
            <a:solidFill>
              <a:schemeClr val="tx1">
                <a:alpha val="100000"/>
              </a:schemeClr>
            </a:solidFill>
            <a:prstDash val="solid"/>
            <a:round/>
          </a:ln>
        </p:spPr>
      </p:pic>
      <p:pic>
        <p:nvPicPr>
          <p:cNvPr id="43" name="그림 39"/>
          <p:cNvPicPr>
            <a:picLocks noChangeAspect="1"/>
          </p:cNvPicPr>
          <p:nvPr/>
        </p:nvPicPr>
        <p:blipFill rotWithShape="1">
          <a:blip r:embed="rId9" cstate="hqprint">
            <a:extLst>
              <a:ext uri="{28A0092B-C50C-407E-A947-70E740481C1C}">
                <a14:useLocalDpi xmlns:a14="http://schemas.microsoft.com/office/drawing/2010/main"/>
              </a:ext>
            </a:extLst>
          </a:blip>
          <a:stretch>
            <a:fillRect/>
          </a:stretch>
        </p:blipFill>
        <p:spPr>
          <a:xfrm>
            <a:off x="11593195" y="5376545"/>
            <a:ext cx="6284595" cy="1082675"/>
          </a:xfrm>
          <a:prstGeom prst="rect">
            <a:avLst/>
          </a:prstGeom>
          <a:noFill/>
          <a:ln w="9525" cap="flat" cmpd="sng">
            <a:solidFill>
              <a:schemeClr val="tx1">
                <a:alpha val="100000"/>
              </a:schemeClr>
            </a:solidFill>
            <a:prstDash val="solid"/>
            <a:round/>
          </a:ln>
        </p:spPr>
      </p:pic>
      <p:pic>
        <p:nvPicPr>
          <p:cNvPr id="44" name="그림 40"/>
          <p:cNvPicPr>
            <a:picLocks noChangeAspect="1"/>
          </p:cNvPicPr>
          <p:nvPr/>
        </p:nvPicPr>
        <p:blipFill rotWithShape="1">
          <a:blip r:embed="rId10" cstate="hqprint">
            <a:extLst>
              <a:ext uri="{28A0092B-C50C-407E-A947-70E740481C1C}">
                <a14:useLocalDpi xmlns:a14="http://schemas.microsoft.com/office/drawing/2010/main"/>
              </a:ext>
            </a:extLst>
          </a:blip>
          <a:stretch>
            <a:fillRect/>
          </a:stretch>
        </p:blipFill>
        <p:spPr>
          <a:xfrm>
            <a:off x="11593830" y="6523990"/>
            <a:ext cx="6297930" cy="697865"/>
          </a:xfrm>
          <a:prstGeom prst="rect">
            <a:avLst/>
          </a:prstGeom>
          <a:noFill/>
          <a:ln w="9525" cap="flat" cmpd="sng">
            <a:solidFill>
              <a:schemeClr val="tx1">
                <a:alpha val="100000"/>
              </a:schemeClr>
            </a:solidFill>
            <a:prstDash val="solid"/>
            <a:round/>
          </a:ln>
        </p:spPr>
      </p:pic>
      <p:sp>
        <p:nvSpPr>
          <p:cNvPr id="45" name="텍스트 상자 41"/>
          <p:cNvSpPr txBox="1">
            <a:spLocks/>
          </p:cNvSpPr>
          <p:nvPr/>
        </p:nvSpPr>
        <p:spPr>
          <a:xfrm>
            <a:off x="3623310" y="7272655"/>
            <a:ext cx="4575810" cy="280670"/>
          </a:xfrm>
          <a:prstGeom prst="rect">
            <a:avLst/>
          </a:prstGeom>
          <a:noFill/>
        </p:spPr>
        <p:txBody>
          <a:bodyPr vert="horz" wrap="square" lIns="0" tIns="0" rIns="0" bIns="0" numCol="1" anchor="t">
            <a:noAutofit/>
          </a:bodyPr>
          <a:lstStyle/>
          <a:p>
            <a:pPr marL="0" indent="0" algn="ctr" defTabSz="914400" rtl="0" eaLnBrk="1" latinLnBrk="0" hangingPunct="1">
              <a:buFontTx/>
              <a:buNone/>
            </a:pPr>
            <a:r>
              <a:rPr sz="1800" b="1">
                <a:latin typeface="Calibri" charset="0"/>
                <a:ea typeface="맑은 고딕" charset="0"/>
              </a:rPr>
              <a:t>IAM 역할</a:t>
            </a:r>
            <a:endParaRPr lang="ko-KR" altLang="en-US" sz="1800" b="1">
              <a:latin typeface="Calibri" charset="0"/>
              <a:ea typeface="맑은 고딕" charset="0"/>
            </a:endParaRPr>
          </a:p>
          <a:p>
            <a:pPr marL="0" indent="0" algn="ctr" defTabSz="914400" rtl="0" eaLnBrk="1" latinLnBrk="0" hangingPunct="1">
              <a:buFontTx/>
              <a:buNone/>
            </a:pPr>
            <a:r>
              <a:rPr sz="1800" b="1">
                <a:latin typeface="Calibri" charset="0"/>
                <a:ea typeface="맑은 고딕" charset="0"/>
              </a:rPr>
              <a:t>( Lambda, Apigateway, EC2, Glue )</a:t>
            </a:r>
            <a:endParaRPr lang="ko-KR" altLang="en-US" sz="1800" b="1">
              <a:latin typeface="Calibri" charset="0"/>
              <a:ea typeface="맑은 고딕" charset="0"/>
            </a:endParaRPr>
          </a:p>
        </p:txBody>
      </p:sp>
      <p:sp>
        <p:nvSpPr>
          <p:cNvPr id="46" name="텍스트 상자 42"/>
          <p:cNvSpPr txBox="1">
            <a:spLocks/>
          </p:cNvSpPr>
          <p:nvPr/>
        </p:nvSpPr>
        <p:spPr>
          <a:xfrm>
            <a:off x="12418695" y="7280275"/>
            <a:ext cx="4575810" cy="280670"/>
          </a:xfrm>
          <a:prstGeom prst="rect">
            <a:avLst/>
          </a:prstGeom>
          <a:noFill/>
        </p:spPr>
        <p:txBody>
          <a:bodyPr vert="horz" wrap="square" lIns="0" tIns="0" rIns="0" bIns="0" numCol="1" anchor="t">
            <a:noAutofit/>
          </a:bodyPr>
          <a:lstStyle/>
          <a:p>
            <a:pPr marL="0" indent="0" algn="ctr" defTabSz="914400" rtl="0" eaLnBrk="1" latinLnBrk="0" hangingPunct="1">
              <a:buFontTx/>
              <a:buNone/>
            </a:pPr>
            <a:r>
              <a:rPr sz="1800" b="1">
                <a:latin typeface="Calibri" charset="0"/>
                <a:ea typeface="맑은 고딕" charset="0"/>
              </a:rPr>
              <a:t>정책 연결</a:t>
            </a:r>
            <a:endParaRPr lang="ko-KR" altLang="en-US" sz="1800" b="1">
              <a:latin typeface="Calibri"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645" cy="57404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136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VPC를 이용하여 네트워크 구성</a:t>
            </a:r>
            <a:endParaRPr lang="ko-KR" altLang="en-US" sz="2500">
              <a:solidFill>
                <a:srgbClr val="000000"/>
              </a:solidFill>
              <a:latin typeface="Noto Sans" charset="0"/>
              <a:ea typeface="Noto Sans" charset="0"/>
              <a:cs typeface="Noto Sans" charset="0"/>
            </a:endParaRPr>
          </a:p>
        </p:txBody>
      </p:sp>
      <p:sp>
        <p:nvSpPr>
          <p:cNvPr id="19" name="Rect 0"/>
          <p:cNvSpPr txBox="1">
            <a:spLocks/>
          </p:cNvSpPr>
          <p:nvPr/>
        </p:nvSpPr>
        <p:spPr>
          <a:xfrm>
            <a:off x="885825" y="1197610"/>
            <a:ext cx="14900275" cy="63881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VPC 구성  </a:t>
            </a:r>
            <a:endParaRPr lang="ko-KR" altLang="en-US" sz="3600">
              <a:solidFill>
                <a:srgbClr val="000000"/>
              </a:solidFill>
              <a:latin typeface="Noto Sans Bold" charset="0"/>
              <a:ea typeface="Noto Sans Bold" charset="0"/>
              <a:cs typeface="Noto Sans Bold" charset="0"/>
            </a:endParaRPr>
          </a:p>
        </p:txBody>
      </p:sp>
      <p:sp>
        <p:nvSpPr>
          <p:cNvPr id="21" name="Rect 0"/>
          <p:cNvSpPr txBox="1">
            <a:spLocks/>
          </p:cNvSpPr>
          <p:nvPr/>
        </p:nvSpPr>
        <p:spPr>
          <a:xfrm>
            <a:off x="890270" y="8980805"/>
            <a:ext cx="15605125" cy="577215"/>
          </a:xfrm>
          <a:prstGeom prst="rect">
            <a:avLst/>
          </a:prstGeom>
        </p:spPr>
        <p:txBody>
          <a:bodyPr vert="horz" wrap="square" lIns="0" tIns="0" rIns="0" bIns="0" numCol="1" rtlCol="1" anchor="t">
            <a:spAutoFit/>
          </a:bodyPr>
          <a:lstStyle/>
          <a:p>
            <a:pPr marL="0" indent="0" algn="just" latinLnBrk="0">
              <a:lnSpc>
                <a:spcPct val="150000"/>
              </a:lnSpc>
              <a:buFontTx/>
              <a:buNone/>
            </a:pPr>
            <a:r>
              <a:rPr sz="2500"/>
              <a:t>이러한 네트워크 구성은 안정적인 운영 환경을 제공하고, AWS 클라우드 인프라의 이점을 최대한 활용 가능</a:t>
            </a:r>
            <a:endParaRPr lang="ko-KR" altLang="en-US" sz="2500"/>
          </a:p>
        </p:txBody>
      </p:sp>
      <p:graphicFrame>
        <p:nvGraphicFramePr>
          <p:cNvPr id="22" name="표 44"/>
          <p:cNvGraphicFramePr>
            <a:graphicFrameLocks noGrp="1"/>
          </p:cNvGraphicFramePr>
          <p:nvPr/>
        </p:nvGraphicFramePr>
        <p:xfrm>
          <a:off x="4657725" y="2300605"/>
          <a:ext cx="7662545" cy="1156970"/>
        </p:xfrm>
        <a:graphic>
          <a:graphicData uri="http://schemas.openxmlformats.org/drawingml/2006/table">
            <a:tbl>
              <a:tblPr firstRow="1" bandRow="1">
                <a:tableStyleId>{D7AC3CCA-C797-4891-BE02-D94E43425B78}</a:tableStyleId>
              </a:tblPr>
              <a:tblGrid>
                <a:gridCol w="3945255"/>
                <a:gridCol w="3717290"/>
              </a:tblGrid>
              <a:tr h="383540">
                <a:tc>
                  <a:txBody>
                    <a:bodyPr/>
                    <a:lstStyle/>
                    <a:p>
                      <a:pPr marL="0" indent="0" algn="ctr" latinLnBrk="0" hangingPunct="1" lvl="1">
                        <a:buFontTx/>
                        <a:buNone/>
                      </a:pPr>
                      <a:r>
                        <a:rPr sz="1800" kern="1200" i="0" b="1">
                          <a:solidFill>
                            <a:schemeClr val="dk1"/>
                          </a:solidFill>
                          <a:latin typeface="Calibri" charset="0"/>
                          <a:ea typeface="맑은 고딕" charset="0"/>
                        </a:rPr>
                        <a:t>VPC 생성</a:t>
                      </a:r>
                      <a:endParaRPr lang="ko-KR" altLang="en-US" sz="1800" kern="1200" i="0" b="1">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c>
                  <a:txBody>
                    <a:bodyPr/>
                    <a:lstStyle/>
                    <a:p>
                      <a:pPr marL="0" indent="0" algn="ctr" latinLnBrk="0" hangingPunct="1" lvl="1">
                        <a:buFontTx/>
                        <a:buNone/>
                      </a:pPr>
                      <a:r>
                        <a:rPr sz="1800" kern="1200" i="0" b="1">
                          <a:solidFill>
                            <a:schemeClr val="dk1"/>
                          </a:solidFill>
                          <a:latin typeface="맑은 고딕" charset="0"/>
                          <a:ea typeface="맑은 고딕" charset="0"/>
                        </a:rPr>
                        <a:t>설명</a:t>
                      </a:r>
                      <a:endParaRPr lang="ko-KR" altLang="en-US" sz="1800" kern="1200" i="0" b="1">
                        <a:solidFill>
                          <a:schemeClr val="dk1"/>
                        </a:solidFill>
                        <a:latin typeface="맑은 고딕"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r>
              <a:tr h="386715">
                <a:tc>
                  <a:txBody>
                    <a:bodyPr/>
                    <a:lstStyle/>
                    <a:p>
                      <a:pPr marL="0" indent="0" algn="ctr" latinLnBrk="0" hangingPunct="1" lvl="1">
                        <a:buFontTx/>
                        <a:buNone/>
                      </a:pPr>
                      <a:r>
                        <a:rPr sz="1800" kern="1200" i="0" b="0">
                          <a:solidFill>
                            <a:schemeClr val="dk1"/>
                          </a:solidFill>
                          <a:latin typeface="Calibri" charset="0"/>
                          <a:ea typeface="맑은 고딕" charset="0"/>
                        </a:rPr>
                        <a:t>이름</a:t>
                      </a:r>
                      <a:endParaRPr lang="ko-KR" altLang="en-US" sz="1800" kern="1200" i="0" b="0">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c>
                  <a:txBody>
                    <a:bodyPr/>
                    <a:lstStyle/>
                    <a:p>
                      <a:pPr marL="0" indent="0" algn="ctr" latinLnBrk="0" hangingPunct="1" lvl="1">
                        <a:buFontTx/>
                        <a:buNone/>
                      </a:pPr>
                      <a:r>
                        <a:rPr sz="1800" kern="1200" i="0" b="0">
                          <a:solidFill>
                            <a:schemeClr val="dk1"/>
                          </a:solidFill>
                          <a:latin typeface="Calibri" charset="0"/>
                          <a:ea typeface="맑은 고딕" charset="0"/>
                        </a:rPr>
                        <a:t>vec-prd-vpc</a:t>
                      </a:r>
                      <a:endParaRPr lang="ko-KR" altLang="en-US" sz="1800" kern="1200" i="0" b="0">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r>
              <a:tr h="386715">
                <a:tc>
                  <a:txBody>
                    <a:bodyPr/>
                    <a:lstStyle/>
                    <a:p>
                      <a:pPr marL="0" indent="0" algn="ctr" latinLnBrk="0" hangingPunct="1" lvl="1">
                        <a:buFontTx/>
                        <a:buNone/>
                      </a:pPr>
                      <a:r>
                        <a:rPr sz="1800" kern="1200" i="0" b="0">
                          <a:solidFill>
                            <a:schemeClr val="dk1"/>
                          </a:solidFill>
                          <a:latin typeface="Calibri" charset="0"/>
                          <a:ea typeface="맑은 고딕" charset="0"/>
                        </a:rPr>
                        <a:t>CIDR 블록</a:t>
                      </a:r>
                      <a:endParaRPr lang="ko-KR" altLang="en-US" sz="1800" kern="1200" i="0" b="0">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c>
                  <a:txBody>
                    <a:bodyPr/>
                    <a:lstStyle/>
                    <a:p>
                      <a:pPr marL="0" indent="0" algn="ctr" latinLnBrk="0" hangingPunct="1" lvl="1">
                        <a:buFontTx/>
                        <a:buNone/>
                      </a:pPr>
                      <a:r>
                        <a:rPr sz="1800" kern="1200" i="0" b="0">
                          <a:solidFill>
                            <a:schemeClr val="dk1"/>
                          </a:solidFill>
                          <a:latin typeface="Calibri" charset="0"/>
                          <a:ea typeface="맑은 고딕" charset="0"/>
                        </a:rPr>
                        <a:t>10.250.0.0/16</a:t>
                      </a:r>
                      <a:endParaRPr lang="ko-KR" altLang="en-US" sz="1800" kern="1200" i="0" b="0">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r>
            </a:tbl>
          </a:graphicData>
        </a:graphic>
      </p:graphicFrame>
      <p:graphicFrame>
        <p:nvGraphicFramePr>
          <p:cNvPr id="23" name="표 45"/>
          <p:cNvGraphicFramePr>
            <a:graphicFrameLocks noGrp="1"/>
          </p:cNvGraphicFramePr>
          <p:nvPr/>
        </p:nvGraphicFramePr>
        <p:xfrm>
          <a:off x="885825" y="3604895"/>
          <a:ext cx="15848965" cy="1922145"/>
        </p:xfrm>
        <a:graphic>
          <a:graphicData uri="http://schemas.openxmlformats.org/drawingml/2006/table">
            <a:tbl>
              <a:tblPr firstRow="1" bandRow="1">
                <a:tableStyleId>{D7AC3CCA-C797-4891-BE02-D94E43425B78}</a:tableStyleId>
              </a:tblPr>
              <a:tblGrid>
                <a:gridCol w="3781425"/>
                <a:gridCol w="3935730"/>
                <a:gridCol w="3705860"/>
                <a:gridCol w="4425950"/>
              </a:tblGrid>
              <a:tr h="386715">
                <a:tc>
                  <a:txBody>
                    <a:bodyPr/>
                    <a:lstStyle/>
                    <a:p>
                      <a:pPr marL="0" indent="0" algn="ctr" latinLnBrk="0" hangingPunct="1" lvl="1">
                        <a:buFontTx/>
                        <a:buNone/>
                      </a:pPr>
                      <a:r>
                        <a:rPr sz="1800" kern="1200" i="0" b="1">
                          <a:solidFill>
                            <a:schemeClr val="dk1"/>
                          </a:solidFill>
                          <a:latin typeface="Calibri" charset="0"/>
                          <a:ea typeface="맑은 고딕" charset="0"/>
                        </a:rPr>
                        <a:t>서브넷 생성</a:t>
                      </a:r>
                      <a:endParaRPr lang="ko-KR" altLang="en-US" sz="1800" kern="1200" i="0" b="1">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c>
                  <a:txBody>
                    <a:bodyPr/>
                    <a:lstStyle/>
                    <a:p>
                      <a:pPr marL="0" indent="0" algn="ctr" latinLnBrk="0" hangingPunct="1" lvl="1">
                        <a:buFontTx/>
                        <a:buNone/>
                      </a:pPr>
                      <a:r>
                        <a:rPr sz="1800" kern="1200" i="0" b="1">
                          <a:solidFill>
                            <a:schemeClr val="dk1"/>
                          </a:solidFill>
                          <a:latin typeface="맑은 고딕" charset="0"/>
                          <a:ea typeface="맑은 고딕" charset="0"/>
                        </a:rPr>
                        <a:t>CIDR  블록</a:t>
                      </a:r>
                      <a:endParaRPr lang="ko-KR" altLang="en-US" sz="1800" kern="1200" i="0" b="1">
                        <a:solidFill>
                          <a:schemeClr val="dk1"/>
                        </a:solidFill>
                        <a:latin typeface="맑은 고딕"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c>
                  <a:txBody>
                    <a:bodyPr/>
                    <a:lstStyle/>
                    <a:p>
                      <a:pPr marL="0" indent="0" algn="ctr" latinLnBrk="0" hangingPunct="1" lvl="1">
                        <a:buFontTx/>
                        <a:buNone/>
                      </a:pPr>
                      <a:r>
                        <a:rPr sz="1800" kern="1200" i="0" b="1">
                          <a:solidFill>
                            <a:schemeClr val="dk1"/>
                          </a:solidFill>
                          <a:latin typeface="맑은 고딕" charset="0"/>
                          <a:ea typeface="맑은 고딕" charset="0"/>
                        </a:rPr>
                        <a:t>서브넷 생성</a:t>
                      </a:r>
                      <a:endParaRPr lang="ko-KR" altLang="en-US" sz="1800" kern="1200" i="0" b="1">
                        <a:solidFill>
                          <a:schemeClr val="dk1"/>
                        </a:solidFill>
                        <a:latin typeface="맑은 고딕"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c>
                  <a:txBody>
                    <a:bodyPr/>
                    <a:lstStyle/>
                    <a:p>
                      <a:pPr marL="0" indent="0" algn="ctr" latinLnBrk="0" hangingPunct="1" lvl="1">
                        <a:buFontTx/>
                        <a:buNone/>
                      </a:pPr>
                      <a:r>
                        <a:rPr sz="1800" kern="1200" i="0" b="1">
                          <a:solidFill>
                            <a:schemeClr val="dk1"/>
                          </a:solidFill>
                          <a:latin typeface="맑은 고딕" charset="0"/>
                          <a:ea typeface="맑은 고딕" charset="0"/>
                        </a:rPr>
                        <a:t>CIDR 블록</a:t>
                      </a:r>
                      <a:endParaRPr lang="ko-KR" altLang="en-US" sz="1800" kern="1200" i="0" b="1">
                        <a:solidFill>
                          <a:schemeClr val="dk1"/>
                        </a:solidFill>
                        <a:latin typeface="맑은 고딕"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r>
              <a:tr h="386715">
                <a:tc>
                  <a:txBody>
                    <a:bodyPr/>
                    <a:lstStyle/>
                    <a:p>
                      <a:pPr marL="0" indent="0" algn="ctr" latinLnBrk="0" hangingPunct="1" lvl="1">
                        <a:buFontTx/>
                        <a:buNone/>
                      </a:pPr>
                      <a:r>
                        <a:rPr sz="1800" kern="1200" i="0" b="0">
                          <a:solidFill>
                            <a:schemeClr val="dk1"/>
                          </a:solidFill>
                          <a:latin typeface="Calibri" charset="0"/>
                          <a:ea typeface="맑은 고딕" charset="0"/>
                        </a:rPr>
                        <a:t>AZ 2A</a:t>
                      </a:r>
                      <a:endParaRPr lang="ko-KR" altLang="en-US" sz="1800" kern="1200" i="0" b="0">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c>
                  <a:txBody>
                    <a:bodyPr/>
                    <a:lstStyle/>
                    <a:p>
                      <a:pPr marL="0" indent="0" algn="ctr" latinLnBrk="0" hangingPunct="1" lvl="1">
                        <a:buFontTx/>
                        <a:buNone/>
                      </a:pPr>
                      <a:r>
                        <a:rPr sz="1800" kern="1200" i="0" b="0">
                          <a:solidFill>
                            <a:schemeClr val="dk1"/>
                          </a:solidFill>
                          <a:latin typeface="맑은 고딕" charset="0"/>
                          <a:ea typeface="맑은 고딕" charset="0"/>
                        </a:rPr>
                        <a:t>-</a:t>
                      </a:r>
                      <a:endParaRPr lang="ko-KR" altLang="en-US" sz="1800" kern="1200" i="0" b="0">
                        <a:solidFill>
                          <a:schemeClr val="dk1"/>
                        </a:solidFill>
                        <a:latin typeface="맑은 고딕"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c>
                  <a:txBody>
                    <a:bodyPr/>
                    <a:lstStyle/>
                    <a:p>
                      <a:pPr marL="0" indent="0" algn="ctr" latinLnBrk="0" hangingPunct="1" lvl="1">
                        <a:buFontTx/>
                        <a:buNone/>
                      </a:pPr>
                      <a:r>
                        <a:rPr sz="1800" kern="1200" i="0" b="0">
                          <a:solidFill>
                            <a:schemeClr val="dk1"/>
                          </a:solidFill>
                          <a:latin typeface="Calibri" charset="0"/>
                          <a:ea typeface="맑은 고딕" charset="0"/>
                        </a:rPr>
                        <a:t>AZ 2C</a:t>
                      </a:r>
                      <a:endParaRPr lang="ko-KR" altLang="en-US" sz="1800" kern="1200" i="0" b="0">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c>
                  <a:txBody>
                    <a:bodyPr/>
                    <a:lstStyle/>
                    <a:p>
                      <a:pPr marL="0" indent="0" algn="ctr" latinLnBrk="0" hangingPunct="1" lvl="1">
                        <a:buFontTx/>
                        <a:buNone/>
                      </a:pPr>
                      <a:r>
                        <a:rPr sz="1800" kern="1200" i="0" b="0">
                          <a:solidFill>
                            <a:schemeClr val="dk1"/>
                          </a:solidFill>
                          <a:latin typeface="맑은 고딕" charset="0"/>
                          <a:ea typeface="맑은 고딕" charset="0"/>
                        </a:rPr>
                        <a:t>-</a:t>
                      </a:r>
                      <a:endParaRPr lang="ko-KR" altLang="en-US" sz="1800" kern="1200" i="0" b="0">
                        <a:solidFill>
                          <a:schemeClr val="dk1"/>
                        </a:solidFill>
                        <a:latin typeface="맑은 고딕"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r>
              <a:tr h="386715">
                <a:tc>
                  <a:txBody>
                    <a:bodyPr/>
                    <a:lstStyle/>
                    <a:p>
                      <a:pPr marL="0" indent="0" algn="just" latinLnBrk="0" hangingPunct="1" lvl="1">
                        <a:buFontTx/>
                        <a:buNone/>
                      </a:pPr>
                      <a:r>
                        <a:rPr sz="1800" kern="1200" i="0" b="0">
                          <a:solidFill>
                            <a:schemeClr val="dk1"/>
                          </a:solidFill>
                          <a:latin typeface="Calibri" charset="0"/>
                          <a:ea typeface="맑은 고딕" charset="0"/>
                        </a:rPr>
                        <a:t>   VEC-PRD-VPC-BASTION-PUB-2A</a:t>
                      </a:r>
                      <a:endParaRPr lang="ko-KR" altLang="en-US" sz="1800" kern="1200" i="0" b="0">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c>
                  <a:txBody>
                    <a:bodyPr/>
                    <a:lstStyle/>
                    <a:p>
                      <a:pPr marL="0" indent="0" algn="ctr" latinLnBrk="0" hangingPunct="1" lvl="1">
                        <a:buFontTx/>
                        <a:buNone/>
                      </a:pPr>
                      <a:r>
                        <a:rPr sz="1800" kern="1200" i="0" b="0">
                          <a:solidFill>
                            <a:schemeClr val="dk1"/>
                          </a:solidFill>
                          <a:latin typeface="Calibri" charset="0"/>
                          <a:ea typeface="맑은 고딕" charset="0"/>
                        </a:rPr>
                        <a:t>10.250.4.0/24</a:t>
                      </a:r>
                      <a:endParaRPr lang="ko-KR" altLang="en-US" sz="1800" kern="1200" i="0" b="0">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c>
                  <a:txBody>
                    <a:bodyPr/>
                    <a:lstStyle/>
                    <a:p>
                      <a:pPr marL="0" indent="0" algn="just" latinLnBrk="0" hangingPunct="1" lvl="1">
                        <a:buFontTx/>
                        <a:buNone/>
                      </a:pPr>
                      <a:r>
                        <a:rPr sz="1800" kern="1200" i="0" b="0">
                          <a:solidFill>
                            <a:schemeClr val="dk1"/>
                          </a:solidFill>
                          <a:latin typeface="Calibri" charset="0"/>
                          <a:ea typeface="맑은 고딕" charset="0"/>
                        </a:rPr>
                        <a:t>   VEC-PRD-VPC-NGINX-PUB-2C</a:t>
                      </a:r>
                      <a:endParaRPr lang="ko-KR" altLang="en-US" sz="1800" kern="1200" i="0" b="0">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c>
                  <a:txBody>
                    <a:bodyPr/>
                    <a:lstStyle/>
                    <a:p>
                      <a:pPr marL="0" indent="0" algn="ctr" latinLnBrk="0" hangingPunct="1" lvl="1">
                        <a:buFontTx/>
                        <a:buNone/>
                      </a:pPr>
                      <a:r>
                        <a:rPr sz="1800" kern="1200" i="0" b="0">
                          <a:solidFill>
                            <a:schemeClr val="dk1"/>
                          </a:solidFill>
                          <a:latin typeface="Calibri" charset="0"/>
                          <a:ea typeface="맑은 고딕" charset="0"/>
                        </a:rPr>
                        <a:t>10.250.11.0/24</a:t>
                      </a:r>
                      <a:endParaRPr lang="ko-KR" altLang="en-US" sz="1800" kern="1200" i="0" b="0">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r>
              <a:tr h="386715">
                <a:tc>
                  <a:txBody>
                    <a:bodyPr/>
                    <a:lstStyle/>
                    <a:p>
                      <a:pPr marL="0" indent="0" algn="just" latinLnBrk="0" hangingPunct="1" lvl="1">
                        <a:buFontTx/>
                        <a:buNone/>
                      </a:pPr>
                      <a:r>
                        <a:rPr sz="1800" kern="1200" i="0" b="0">
                          <a:solidFill>
                            <a:schemeClr val="dk1"/>
                          </a:solidFill>
                          <a:latin typeface="Calibri" charset="0"/>
                          <a:ea typeface="맑은 고딕" charset="0"/>
                        </a:rPr>
                        <a:t>   VEC-PRD-VPC-NGINX-PUB-2A</a:t>
                      </a:r>
                      <a:endParaRPr lang="ko-KR" altLang="en-US" sz="1800" kern="1200" i="0" b="0">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c>
                  <a:txBody>
                    <a:bodyPr/>
                    <a:lstStyle/>
                    <a:p>
                      <a:pPr marL="0" indent="0" algn="ctr" latinLnBrk="0" hangingPunct="1" lvl="1">
                        <a:buFontTx/>
                        <a:buNone/>
                      </a:pPr>
                      <a:r>
                        <a:rPr sz="1800" kern="1200" i="0" b="0">
                          <a:solidFill>
                            <a:schemeClr val="dk1"/>
                          </a:solidFill>
                          <a:latin typeface="Calibri" charset="0"/>
                          <a:ea typeface="맑은 고딕" charset="0"/>
                        </a:rPr>
                        <a:t>10.250.1.0/24</a:t>
                      </a:r>
                      <a:endParaRPr lang="ko-KR" altLang="en-US" sz="1800" kern="1200" i="0" b="0">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c>
                  <a:txBody>
                    <a:bodyPr/>
                    <a:lstStyle/>
                    <a:p>
                      <a:pPr marL="0" indent="0" algn="just" latinLnBrk="0" hangingPunct="1" lvl="1">
                        <a:buFontTx/>
                        <a:buNone/>
                      </a:pPr>
                      <a:r>
                        <a:rPr sz="1800" kern="1200" i="0" b="0">
                          <a:solidFill>
                            <a:schemeClr val="dk1"/>
                          </a:solidFill>
                          <a:latin typeface="Calibri" charset="0"/>
                          <a:ea typeface="맑은 고딕" charset="0"/>
                        </a:rPr>
                        <a:t>   VEC-PRD-VPC-TOMCAT-PRI-2C</a:t>
                      </a:r>
                      <a:endParaRPr lang="ko-KR" altLang="en-US" sz="1800" kern="1200" i="0" b="0">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c>
                  <a:txBody>
                    <a:bodyPr/>
                    <a:lstStyle/>
                    <a:p>
                      <a:pPr marL="0" indent="0" algn="ctr" latinLnBrk="0" hangingPunct="1" lvl="1">
                        <a:buFontTx/>
                        <a:buNone/>
                      </a:pPr>
                      <a:r>
                        <a:rPr sz="1800" kern="1200" i="0" b="0">
                          <a:solidFill>
                            <a:schemeClr val="dk1"/>
                          </a:solidFill>
                          <a:latin typeface="Calibri" charset="0"/>
                          <a:ea typeface="맑은 고딕" charset="0"/>
                        </a:rPr>
                        <a:t>10.250.12.0/24</a:t>
                      </a:r>
                      <a:endParaRPr lang="ko-KR" altLang="en-US" sz="1800" kern="1200" i="0" b="0">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r>
              <a:tr h="375285">
                <a:tc>
                  <a:txBody>
                    <a:bodyPr/>
                    <a:lstStyle/>
                    <a:p>
                      <a:pPr marL="0" indent="0" algn="just" latinLnBrk="0" hangingPunct="1" lvl="1">
                        <a:buFontTx/>
                        <a:buNone/>
                      </a:pPr>
                      <a:r>
                        <a:rPr sz="1800" kern="1200" i="0" b="0">
                          <a:solidFill>
                            <a:schemeClr val="dk1"/>
                          </a:solidFill>
                          <a:latin typeface="Calibri" charset="0"/>
                          <a:ea typeface="맑은 고딕" charset="0"/>
                        </a:rPr>
                        <a:t>   VEC-PRD-VPC-TOMCAT-PRI-2A</a:t>
                      </a:r>
                      <a:endParaRPr lang="ko-KR" altLang="en-US" sz="1800" kern="1200" i="0" b="0">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c>
                  <a:txBody>
                    <a:bodyPr/>
                    <a:lstStyle/>
                    <a:p>
                      <a:pPr marL="0" indent="0" algn="ctr" latinLnBrk="0" hangingPunct="1" lvl="1">
                        <a:buFontTx/>
                        <a:buNone/>
                      </a:pPr>
                      <a:r>
                        <a:rPr sz="1800" kern="1200" i="0" b="0">
                          <a:solidFill>
                            <a:schemeClr val="dk1"/>
                          </a:solidFill>
                          <a:latin typeface="Calibri" charset="0"/>
                          <a:ea typeface="맑은 고딕" charset="0"/>
                        </a:rPr>
                        <a:t>10.250.2.0/24</a:t>
                      </a:r>
                      <a:endParaRPr lang="ko-KR" altLang="en-US" sz="1800" kern="1200" i="0" b="0">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c>
                  <a:txBody>
                    <a:bodyPr/>
                    <a:lstStyle/>
                    <a:p>
                      <a:pPr marL="0" indent="0" algn="just" latinLnBrk="0" hangingPunct="1" lvl="1">
                        <a:buFontTx/>
                        <a:buNone/>
                      </a:pPr>
                      <a:r>
                        <a:rPr sz="1800" kern="1200" i="0" b="0">
                          <a:solidFill>
                            <a:schemeClr val="dk1"/>
                          </a:solidFill>
                          <a:latin typeface="Calibri" charset="0"/>
                          <a:ea typeface="맑은 고딕" charset="0"/>
                        </a:rPr>
                        <a:t>   VEC-PRD-VPC-DB-PRI-2C</a:t>
                      </a:r>
                      <a:endParaRPr lang="ko-KR" altLang="en-US" sz="1800" kern="1200" i="0" b="0">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c>
                  <a:txBody>
                    <a:bodyPr/>
                    <a:lstStyle/>
                    <a:p>
                      <a:pPr marL="0" indent="0" algn="ctr" latinLnBrk="0" hangingPunct="1" lvl="1">
                        <a:buFontTx/>
                        <a:buNone/>
                      </a:pPr>
                      <a:r>
                        <a:rPr sz="1800" kern="1200" i="0" b="0">
                          <a:solidFill>
                            <a:schemeClr val="dk1"/>
                          </a:solidFill>
                          <a:latin typeface="Calibri" charset="0"/>
                          <a:ea typeface="맑은 고딕" charset="0"/>
                        </a:rPr>
                        <a:t>10.250.13.0/24</a:t>
                      </a:r>
                      <a:endParaRPr lang="ko-KR" altLang="en-US" sz="1800" kern="1200" i="0" b="0">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r>
            </a:tbl>
          </a:graphicData>
        </a:graphic>
      </p:graphicFrame>
      <p:graphicFrame>
        <p:nvGraphicFramePr>
          <p:cNvPr id="24" name="표 46"/>
          <p:cNvGraphicFramePr>
            <a:graphicFrameLocks noGrp="1"/>
          </p:cNvGraphicFramePr>
          <p:nvPr/>
        </p:nvGraphicFramePr>
        <p:xfrm>
          <a:off x="8670290" y="5664200"/>
          <a:ext cx="8079105" cy="1927225"/>
        </p:xfrm>
        <a:graphic>
          <a:graphicData uri="http://schemas.openxmlformats.org/drawingml/2006/table">
            <a:tbl>
              <a:tblPr firstRow="1" bandRow="1">
                <a:tableStyleId>{D7AC3CCA-C797-4891-BE02-D94E43425B78}</a:tableStyleId>
              </a:tblPr>
              <a:tblGrid>
                <a:gridCol w="3619500"/>
                <a:gridCol w="4459605"/>
              </a:tblGrid>
              <a:tr h="383540">
                <a:tc>
                  <a:txBody>
                    <a:bodyPr/>
                    <a:lstStyle/>
                    <a:p>
                      <a:pPr marL="0" indent="0" algn="ctr" latinLnBrk="0" hangingPunct="1" lvl="1">
                        <a:buFontTx/>
                        <a:buNone/>
                      </a:pPr>
                      <a:r>
                        <a:rPr sz="1800" kern="1200" i="0" b="1">
                          <a:solidFill>
                            <a:schemeClr val="dk1"/>
                          </a:solidFill>
                          <a:latin typeface="맑은 고딕" charset="0"/>
                          <a:ea typeface="맑은 고딕" charset="0"/>
                        </a:rPr>
                        <a:t>RT, Gateway 생성</a:t>
                      </a:r>
                      <a:endParaRPr lang="ko-KR" altLang="en-US" sz="1800" kern="1200" i="0" b="1">
                        <a:solidFill>
                          <a:schemeClr val="dk1"/>
                        </a:solidFill>
                        <a:latin typeface="맑은 고딕"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c>
                  <a:txBody>
                    <a:bodyPr/>
                    <a:lstStyle/>
                    <a:p>
                      <a:pPr marL="0" indent="0" algn="ctr" latinLnBrk="0" hangingPunct="1" lvl="1">
                        <a:buFontTx/>
                        <a:buNone/>
                      </a:pPr>
                      <a:r>
                        <a:rPr sz="1800" kern="1200" i="0" b="1">
                          <a:solidFill>
                            <a:schemeClr val="dk1"/>
                          </a:solidFill>
                          <a:latin typeface="맑은 고딕" charset="0"/>
                          <a:ea typeface="맑은 고딕" charset="0"/>
                        </a:rPr>
                        <a:t>설명</a:t>
                      </a:r>
                      <a:endParaRPr lang="ko-KR" altLang="en-US" sz="1800" kern="1200" i="0" b="1">
                        <a:solidFill>
                          <a:schemeClr val="dk1"/>
                        </a:solidFill>
                        <a:latin typeface="맑은 고딕"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r>
              <a:tr h="386715">
                <a:tc>
                  <a:txBody>
                    <a:bodyPr/>
                    <a:lstStyle/>
                    <a:p>
                      <a:pPr marL="0" indent="0" algn="just" latinLnBrk="0" hangingPunct="1" lvl="1">
                        <a:buFontTx/>
                        <a:buNone/>
                      </a:pPr>
                      <a:r>
                        <a:rPr sz="1800" kern="1200" i="0" b="0">
                          <a:solidFill>
                            <a:schemeClr val="dk1"/>
                          </a:solidFill>
                          <a:latin typeface="Calibri" charset="0"/>
                          <a:ea typeface="맑은 고딕" charset="0"/>
                        </a:rPr>
                        <a:t>          퍼블릭 라우팅 테이블</a:t>
                      </a:r>
                      <a:endParaRPr lang="ko-KR" altLang="en-US" sz="1800" kern="1200" i="0" b="0">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c>
                  <a:txBody>
                    <a:bodyPr/>
                    <a:lstStyle/>
                    <a:p>
                      <a:pPr marL="0" indent="0" algn="just" latinLnBrk="0" hangingPunct="1" lvl="1">
                        <a:buFontTx/>
                        <a:buNone/>
                      </a:pPr>
                      <a:r>
                        <a:rPr sz="1800" kern="1200" i="0" b="0">
                          <a:solidFill>
                            <a:schemeClr val="dk1"/>
                          </a:solidFill>
                          <a:latin typeface="Calibri" charset="0"/>
                          <a:ea typeface="맑은 고딕" charset="0"/>
                        </a:rPr>
                        <a:t>   VEC-PRD-RT-PUB-2A, VEC-PRD-RT-PUB-2C</a:t>
                      </a:r>
                      <a:endParaRPr lang="ko-KR" altLang="en-US" sz="1800" kern="1200" i="0" b="0">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r>
              <a:tr h="386715">
                <a:tc>
                  <a:txBody>
                    <a:bodyPr/>
                    <a:lstStyle/>
                    <a:p>
                      <a:pPr marL="0" indent="0" algn="just" latinLnBrk="0" hangingPunct="1" lvl="1">
                        <a:buFontTx/>
                        <a:buNone/>
                      </a:pPr>
                      <a:r>
                        <a:rPr sz="1800" kern="1200" i="0" b="0">
                          <a:solidFill>
                            <a:schemeClr val="dk1"/>
                          </a:solidFill>
                          <a:latin typeface="Calibri" charset="0"/>
                          <a:ea typeface="맑은 고딕" charset="0"/>
                        </a:rPr>
                        <a:t>          프라이빗 라우팅 테이블</a:t>
                      </a:r>
                      <a:endParaRPr lang="ko-KR" altLang="en-US" sz="1800" kern="1200" i="0" b="0">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c>
                  <a:txBody>
                    <a:bodyPr/>
                    <a:lstStyle/>
                    <a:p>
                      <a:pPr marL="0" indent="0" algn="just" latinLnBrk="0" hangingPunct="1" lvl="1">
                        <a:buFontTx/>
                        <a:buNone/>
                      </a:pPr>
                      <a:r>
                        <a:rPr sz="1800" kern="1200" i="0" b="0">
                          <a:solidFill>
                            <a:schemeClr val="dk1"/>
                          </a:solidFill>
                          <a:latin typeface="Calibri" charset="0"/>
                          <a:ea typeface="맑은 고딕" charset="0"/>
                        </a:rPr>
                        <a:t>   VEC-PRD-RT-PRI-2A, VEC-PRD-RT-PRI-2C</a:t>
                      </a:r>
                      <a:endParaRPr lang="ko-KR" altLang="en-US" sz="1800" kern="1200" i="0" b="0">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r>
              <a:tr h="386715">
                <a:tc>
                  <a:txBody>
                    <a:bodyPr/>
                    <a:lstStyle/>
                    <a:p>
                      <a:pPr marL="0" indent="0" algn="just" latinLnBrk="0" hangingPunct="1" lvl="1">
                        <a:buFontTx/>
                        <a:buNone/>
                      </a:pPr>
                      <a:r>
                        <a:rPr sz="1800" kern="1200" i="0" b="0">
                          <a:solidFill>
                            <a:schemeClr val="dk1"/>
                          </a:solidFill>
                          <a:latin typeface="Calibri" charset="0"/>
                          <a:ea typeface="맑은 고딕" charset="0"/>
                        </a:rPr>
                        <a:t>          인터넷 게이트웨이 생성</a:t>
                      </a:r>
                      <a:endParaRPr lang="ko-KR" altLang="en-US" sz="1800" kern="1200" i="0" b="0">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c>
                  <a:txBody>
                    <a:bodyPr/>
                    <a:lstStyle/>
                    <a:p>
                      <a:pPr marL="0" indent="0" algn="just" latinLnBrk="0" hangingPunct="1" lvl="1">
                        <a:buFontTx/>
                        <a:buNone/>
                      </a:pPr>
                      <a:r>
                        <a:rPr sz="1800" kern="1200" i="0" b="0">
                          <a:solidFill>
                            <a:schemeClr val="dk1"/>
                          </a:solidFill>
                          <a:latin typeface="Calibri" charset="0"/>
                          <a:ea typeface="맑은 고딕" charset="0"/>
                        </a:rPr>
                        <a:t>   VEC-PRD-IGW</a:t>
                      </a:r>
                      <a:endParaRPr lang="ko-KR" altLang="en-US" sz="1800" kern="1200" i="0" b="0">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r>
              <a:tr h="383540">
                <a:tc>
                  <a:txBody>
                    <a:bodyPr/>
                    <a:lstStyle/>
                    <a:p>
                      <a:pPr marL="0" indent="0" algn="just" latinLnBrk="0" hangingPunct="1" lvl="1">
                        <a:buFontTx/>
                        <a:buNone/>
                      </a:pPr>
                      <a:r>
                        <a:rPr sz="1800" kern="1200" i="0" b="0">
                          <a:solidFill>
                            <a:schemeClr val="dk1"/>
                          </a:solidFill>
                          <a:latin typeface="Calibri" charset="0"/>
                          <a:ea typeface="맑은 고딕" charset="0"/>
                        </a:rPr>
                        <a:t>          NAT 게이트웨이 생성</a:t>
                      </a:r>
                      <a:endParaRPr lang="ko-KR" altLang="en-US" sz="1800" kern="1200" i="0" b="0">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c>
                  <a:txBody>
                    <a:bodyPr/>
                    <a:lstStyle/>
                    <a:p>
                      <a:pPr marL="0" indent="0" algn="just" latinLnBrk="0" hangingPunct="1" lvl="1">
                        <a:buFontTx/>
                        <a:buNone/>
                      </a:pPr>
                      <a:r>
                        <a:rPr sz="1800" kern="1200" i="0" b="0">
                          <a:solidFill>
                            <a:schemeClr val="dk1"/>
                          </a:solidFill>
                          <a:latin typeface="Calibri" charset="0"/>
                          <a:ea typeface="맑은 고딕" charset="0"/>
                        </a:rPr>
                        <a:t>   VEC-PRD-NGW-2A</a:t>
                      </a:r>
                      <a:endParaRPr lang="ko-KR" altLang="en-US" sz="1800" kern="1200" i="0" b="0">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r>
            </a:tbl>
          </a:graphicData>
        </a:graphic>
      </p:graphicFrame>
      <p:graphicFrame>
        <p:nvGraphicFramePr>
          <p:cNvPr id="25" name="표 47"/>
          <p:cNvGraphicFramePr>
            <a:graphicFrameLocks noGrp="1"/>
          </p:cNvGraphicFramePr>
          <p:nvPr/>
        </p:nvGraphicFramePr>
        <p:xfrm>
          <a:off x="885825" y="5662295"/>
          <a:ext cx="7636510" cy="1930400"/>
        </p:xfrm>
        <a:graphic>
          <a:graphicData uri="http://schemas.openxmlformats.org/drawingml/2006/table">
            <a:tbl>
              <a:tblPr firstRow="1" bandRow="1">
                <a:tableStyleId>{D7AC3CCA-C797-4891-BE02-D94E43425B78}</a:tableStyleId>
              </a:tblPr>
              <a:tblGrid>
                <a:gridCol w="3781425"/>
                <a:gridCol w="3855085"/>
              </a:tblGrid>
              <a:tr h="386715">
                <a:tc>
                  <a:txBody>
                    <a:bodyPr/>
                    <a:lstStyle/>
                    <a:p>
                      <a:pPr marL="0" indent="0" algn="ctr" latinLnBrk="0" hangingPunct="1" lvl="1">
                        <a:buFontTx/>
                        <a:buNone/>
                      </a:pPr>
                      <a:r>
                        <a:rPr sz="1800" kern="1200" i="0" b="1">
                          <a:solidFill>
                            <a:schemeClr val="dk1"/>
                          </a:solidFill>
                          <a:latin typeface="Calibri" charset="0"/>
                          <a:ea typeface="맑은 고딕" charset="0"/>
                        </a:rPr>
                        <a:t>보안 그룹 생성</a:t>
                      </a:r>
                      <a:endParaRPr lang="ko-KR" altLang="en-US" sz="1800" kern="1200" i="0" b="1">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c>
                  <a:txBody>
                    <a:bodyPr/>
                    <a:lstStyle/>
                    <a:p>
                      <a:pPr marL="0" indent="0" algn="ctr" latinLnBrk="0" hangingPunct="1" lvl="1">
                        <a:buFontTx/>
                        <a:buNone/>
                      </a:pPr>
                      <a:r>
                        <a:rPr sz="1800" kern="1200" i="0" b="1">
                          <a:solidFill>
                            <a:schemeClr val="dk1"/>
                          </a:solidFill>
                          <a:latin typeface="맑은 고딕" charset="0"/>
                          <a:ea typeface="맑은 고딕" charset="0"/>
                        </a:rPr>
                        <a:t>포트 규칙</a:t>
                      </a:r>
                      <a:endParaRPr lang="ko-KR" altLang="en-US" sz="1800" kern="1200" i="0" b="1">
                        <a:solidFill>
                          <a:schemeClr val="dk1"/>
                        </a:solidFill>
                        <a:latin typeface="맑은 고딕"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solidFill>
                      <a:schemeClr val="bg1">
                        <a:lumMod val="85000"/>
                        <a:lumOff val="0"/>
                      </a:schemeClr>
                    </a:solidFill>
                  </a:tcPr>
                </a:tc>
              </a:tr>
              <a:tr h="386715">
                <a:tc>
                  <a:txBody>
                    <a:bodyPr/>
                    <a:lstStyle/>
                    <a:p>
                      <a:pPr marL="0" indent="0" algn="just" latinLnBrk="0" hangingPunct="1" lvl="1">
                        <a:buFontTx/>
                        <a:buNone/>
                      </a:pPr>
                      <a:r>
                        <a:rPr sz="1800" kern="1200" i="0" b="0">
                          <a:solidFill>
                            <a:schemeClr val="dk1"/>
                          </a:solidFill>
                          <a:latin typeface="Calibri" charset="0"/>
                          <a:ea typeface="맑은 고딕" charset="0"/>
                        </a:rPr>
                        <a:t>   VEC-PRD-VPC-Bastion-PUB-SG-2A </a:t>
                      </a:r>
                      <a:endParaRPr lang="ko-KR" altLang="en-US" sz="1800" kern="1200" i="0" b="0">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c>
                  <a:txBody>
                    <a:bodyPr/>
                    <a:lstStyle/>
                    <a:p>
                      <a:pPr marL="0" indent="0" algn="just" latinLnBrk="0" hangingPunct="1" lvl="1">
                        <a:buFontTx/>
                        <a:buNone/>
                      </a:pPr>
                      <a:r>
                        <a:rPr sz="1800" kern="1200" i="0" b="0">
                          <a:solidFill>
                            <a:schemeClr val="dk1"/>
                          </a:solidFill>
                          <a:latin typeface="맑은 고딕" charset="0"/>
                          <a:ea typeface="맑은 고딕" charset="0"/>
                        </a:rPr>
                        <a:t>      Tcp : 80, 443, 22</a:t>
                      </a:r>
                      <a:endParaRPr lang="ko-KR" altLang="en-US" sz="1800" kern="1200" i="0" b="0">
                        <a:solidFill>
                          <a:schemeClr val="dk1"/>
                        </a:solidFill>
                        <a:latin typeface="맑은 고딕"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r>
              <a:tr h="386715">
                <a:tc>
                  <a:txBody>
                    <a:bodyPr/>
                    <a:lstStyle/>
                    <a:p>
                      <a:pPr marL="0" indent="0" algn="just" latinLnBrk="0" hangingPunct="1" lvl="1">
                        <a:buFontTx/>
                        <a:buNone/>
                      </a:pPr>
                      <a:r>
                        <a:rPr sz="1800" kern="1200" i="0" b="0">
                          <a:solidFill>
                            <a:schemeClr val="dk1"/>
                          </a:solidFill>
                          <a:latin typeface="Calibri" charset="0"/>
                          <a:ea typeface="맑은 고딕" charset="0"/>
                        </a:rPr>
                        <a:t>   VEC-PRD-VPC-NGINX-PUB-SG-2A </a:t>
                      </a:r>
                      <a:endParaRPr lang="ko-KR" altLang="en-US" sz="1800" kern="1200" i="0" b="0">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c>
                  <a:txBody>
                    <a:bodyPr/>
                    <a:lstStyle/>
                    <a:p>
                      <a:pPr marL="0" indent="0" algn="just" latinLnBrk="0" hangingPunct="1" lvl="1">
                        <a:buFontTx/>
                        <a:buNone/>
                      </a:pPr>
                      <a:r>
                        <a:rPr sz="1800" kern="1200" i="0" b="0">
                          <a:solidFill>
                            <a:schemeClr val="dk1"/>
                          </a:solidFill>
                          <a:latin typeface="맑은 고딕" charset="0"/>
                          <a:ea typeface="맑은 고딕" charset="0"/>
                        </a:rPr>
                        <a:t>      Tcp : 80, 443, 22</a:t>
                      </a:r>
                      <a:endParaRPr lang="ko-KR" altLang="en-US" sz="1800" kern="1200" i="0" b="0">
                        <a:solidFill>
                          <a:schemeClr val="dk1"/>
                        </a:solidFill>
                        <a:latin typeface="맑은 고딕"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r>
              <a:tr h="386715">
                <a:tc>
                  <a:txBody>
                    <a:bodyPr/>
                    <a:lstStyle/>
                    <a:p>
                      <a:pPr marL="0" indent="0" algn="just" latinLnBrk="0" hangingPunct="1" lvl="1">
                        <a:buFontTx/>
                        <a:buNone/>
                      </a:pPr>
                      <a:r>
                        <a:rPr sz="1800" kern="1200" i="0" b="0">
                          <a:solidFill>
                            <a:schemeClr val="dk1"/>
                          </a:solidFill>
                          <a:latin typeface="Calibri" charset="0"/>
                          <a:ea typeface="맑은 고딕" charset="0"/>
                        </a:rPr>
                        <a:t>   VEC-PRD-VPC-TOMCAT-PRI-SG-2A</a:t>
                      </a:r>
                      <a:endParaRPr lang="ko-KR" altLang="en-US" sz="1800" kern="1200" i="0" b="0">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c>
                  <a:txBody>
                    <a:bodyPr/>
                    <a:lstStyle/>
                    <a:p>
                      <a:pPr marL="0" indent="0" algn="just" latinLnBrk="0" hangingPunct="1" lvl="1">
                        <a:buFontTx/>
                        <a:buNone/>
                      </a:pPr>
                      <a:r>
                        <a:rPr sz="1800" kern="1200" i="0" b="0">
                          <a:solidFill>
                            <a:schemeClr val="dk1"/>
                          </a:solidFill>
                          <a:latin typeface="맑은 고딕" charset="0"/>
                          <a:ea typeface="맑은 고딕" charset="0"/>
                        </a:rPr>
                        <a:t>      Tcp : 80, 443, 22, 8080</a:t>
                      </a:r>
                      <a:endParaRPr lang="ko-KR" altLang="en-US" sz="1800" kern="1200" i="0" b="0">
                        <a:solidFill>
                          <a:schemeClr val="dk1"/>
                        </a:solidFill>
                        <a:latin typeface="맑은 고딕"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r>
              <a:tr h="383540">
                <a:tc>
                  <a:txBody>
                    <a:bodyPr/>
                    <a:lstStyle/>
                    <a:p>
                      <a:pPr marL="0" indent="0" algn="just" latinLnBrk="0" hangingPunct="1" lvl="1">
                        <a:buFontTx/>
                        <a:buNone/>
                      </a:pPr>
                      <a:r>
                        <a:rPr sz="1800" kern="1200" i="0" b="0">
                          <a:solidFill>
                            <a:schemeClr val="dk1"/>
                          </a:solidFill>
                          <a:latin typeface="Calibri" charset="0"/>
                          <a:ea typeface="맑은 고딕" charset="0"/>
                        </a:rPr>
                        <a:t>   VEC-PRD-VPC-VPC-DB-PRI-2A</a:t>
                      </a:r>
                      <a:endParaRPr lang="ko-KR" altLang="en-US" sz="1800" kern="1200" i="0" b="0">
                        <a:solidFill>
                          <a:schemeClr val="dk1"/>
                        </a:solidFill>
                        <a:latin typeface="Calibri"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c>
                  <a:txBody>
                    <a:bodyPr/>
                    <a:lstStyle/>
                    <a:p>
                      <a:pPr marL="0" indent="0" algn="just" latinLnBrk="0" hangingPunct="1" lvl="1">
                        <a:buFontTx/>
                        <a:buNone/>
                      </a:pPr>
                      <a:r>
                        <a:rPr sz="1800" kern="1200" i="0" b="0">
                          <a:solidFill>
                            <a:schemeClr val="dk1"/>
                          </a:solidFill>
                          <a:latin typeface="맑은 고딕" charset="0"/>
                          <a:ea typeface="맑은 고딕" charset="0"/>
                        </a:rPr>
                        <a:t>      Tcp : 80, 443, 22, 2222</a:t>
                      </a:r>
                      <a:endParaRPr lang="ko-KR" altLang="en-US" sz="1800" kern="1200" i="0" b="0">
                        <a:solidFill>
                          <a:schemeClr val="dk1"/>
                        </a:solidFill>
                        <a:latin typeface="맑은 고딕" charset="0"/>
                        <a:ea typeface="맑은 고딕" charset="0"/>
                      </a:endParaRPr>
                    </a:p>
                  </a:txBody>
                  <a:tcPr marL="90170" marR="90170" marT="46990" marB="46990" anchor="ctr">
                    <a:lnL w="12700" cap="flat" cmpd="sng" algn="ctr">
                      <a:solidFill>
                        <a:srgbClr val="000000">
                          <a:alpha val="100000"/>
                        </a:srgbClr>
                      </a:solidFill>
                      <a:prstDash val="solid"/>
                      <a:round/>
                      <a:headEnd type="none" w="med" len="med"/>
                      <a:tailEnd type="none" w="med" len="med"/>
                    </a:lnL>
                    <a:lnR w="12700" cap="flat" cmpd="sng" algn="ctr">
                      <a:solidFill>
                        <a:srgbClr val="000000">
                          <a:alpha val="100000"/>
                        </a:srgbClr>
                      </a:solidFill>
                      <a:prstDash val="solid"/>
                      <a:round/>
                      <a:headEnd type="none" w="med" len="med"/>
                      <a:tailEnd type="none" w="med" len="med"/>
                    </a:lnR>
                    <a:lnT w="12700" cap="flat" cmpd="sng" algn="ctr">
                      <a:solidFill>
                        <a:srgbClr val="000000">
                          <a:alpha val="100000"/>
                        </a:srgbClr>
                      </a:solidFill>
                      <a:prstDash val="solid"/>
                      <a:round/>
                      <a:headEnd type="none" w="med" len="med"/>
                      <a:tailEnd type="none" w="med" len="med"/>
                    </a:lnT>
                    <a:lnB w="12700" cap="flat" cmpd="sng" algn="ctr">
                      <a:solidFill>
                        <a:srgbClr val="000000">
                          <a:alpha val="100000"/>
                        </a:srgbClr>
                      </a:solidFill>
                      <a:prstDash val="solid"/>
                      <a:round/>
                      <a:headEnd type="none" w="med" len="med"/>
                      <a:tailEnd type="none" w="med" len="med"/>
                    </a:lnB>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645" cy="57404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136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VPC를 이용하여 네트워크 구성</a:t>
            </a:r>
            <a:endParaRPr lang="ko-KR" altLang="en-US" sz="2500">
              <a:solidFill>
                <a:srgbClr val="000000"/>
              </a:solidFill>
              <a:latin typeface="Noto Sans" charset="0"/>
              <a:ea typeface="Noto Sans" charset="0"/>
              <a:cs typeface="Noto Sans" charset="0"/>
            </a:endParaRPr>
          </a:p>
        </p:txBody>
      </p:sp>
      <p:sp>
        <p:nvSpPr>
          <p:cNvPr id="19" name="Rect 0"/>
          <p:cNvSpPr txBox="1">
            <a:spLocks/>
          </p:cNvSpPr>
          <p:nvPr/>
        </p:nvSpPr>
        <p:spPr>
          <a:xfrm>
            <a:off x="885825" y="1182370"/>
            <a:ext cx="14900275" cy="63881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VPC - Terraform code 작성 </a:t>
            </a:r>
            <a:endParaRPr lang="ko-KR" altLang="en-US" sz="3600">
              <a:solidFill>
                <a:srgbClr val="000000"/>
              </a:solidFill>
              <a:latin typeface="Noto Sans Bold" charset="0"/>
              <a:ea typeface="Noto Sans Bold" charset="0"/>
              <a:cs typeface="Noto Sans Bold" charset="0"/>
            </a:endParaRPr>
          </a:p>
        </p:txBody>
      </p:sp>
      <p:grpSp>
        <p:nvGrpSpPr>
          <p:cNvPr id="1139" name="그룹 133"/>
          <p:cNvGrpSpPr>
            <a:grpSpLocks/>
          </p:cNvGrpSpPr>
          <p:nvPr/>
        </p:nvGrpSpPr>
        <p:grpSpPr>
          <a:xfrm rot="0">
            <a:off x="866775" y="2501900"/>
            <a:ext cx="4596130" cy="2283460"/>
            <a:chOff x="866775" y="2501900"/>
            <a:chExt cx="4596130" cy="2283460"/>
          </a:xfrm>
        </p:grpSpPr>
        <p:pic>
          <p:nvPicPr>
            <p:cNvPr id="1140" name="그림 130" descr="C:/Users/USER/AppData/Roaming/PolarisOffice/ETemp/3020_11734232/fImage1125816046962.png"/>
            <p:cNvPicPr>
              <a:picLocks/>
            </p:cNvPicPr>
            <p:nvPr/>
          </p:nvPicPr>
          <p:blipFill rotWithShape="1">
            <a:blip r:embed="rId5" cstate="print">
              <a:extLst>
                <a:ext uri="{28A0092B-C50C-407E-A947-70E740481C1C}">
                  <a14:useLocalDpi xmlns:a14="http://schemas.microsoft.com/office/drawing/2010/main" val="0"/>
                </a:ext>
              </a:extLst>
            </a:blip>
            <a:stretch>
              <a:fillRect/>
            </a:stretch>
          </p:blipFill>
          <p:spPr>
            <a:xfrm rot="0">
              <a:off x="866775" y="2501900"/>
              <a:ext cx="4596130" cy="1875155"/>
            </a:xfrm>
            <a:prstGeom prst="rect"/>
            <a:noFill/>
            <a:ln w="9525" cap="flat" cmpd="sng">
              <a:solidFill>
                <a:schemeClr val="dk1">
                  <a:alpha val="100000"/>
                </a:schemeClr>
              </a:solidFill>
              <a:prstDash val="solid"/>
              <a:round/>
            </a:ln>
          </p:spPr>
        </p:pic>
        <p:sp>
          <p:nvSpPr>
            <p:cNvPr id="1141" name="텍스트 상자 131"/>
            <p:cNvSpPr txBox="1">
              <a:spLocks/>
            </p:cNvSpPr>
            <p:nvPr/>
          </p:nvSpPr>
          <p:spPr>
            <a:xfrm rot="0">
              <a:off x="1109980" y="4475480"/>
              <a:ext cx="4110355" cy="309880"/>
            </a:xfrm>
            <a:prstGeom prst="rect"/>
            <a:noFill/>
            <a:ln w="0">
              <a:noFill/>
              <a:prstDash/>
            </a:ln>
          </p:spPr>
          <p:txBody>
            <a:bodyPr wrap="square" lIns="0" tIns="0" rIns="0" bIns="0" vert="horz" anchor="t">
              <a:noAutofit/>
            </a:bodyPr>
            <a:lstStyle/>
            <a:p>
              <a:pPr marL="0" indent="0" rtl="0" algn="ctr" latinLnBrk="0">
                <a:buFontTx/>
                <a:buNone/>
              </a:pPr>
              <a:r>
                <a:rPr sz="1800" cap="none" i="0" b="1" strike="noStrike">
                  <a:solidFill>
                    <a:schemeClr val="dk1"/>
                  </a:solidFill>
                  <a:latin typeface="Calibri" charset="0"/>
                  <a:ea typeface="Calibri" charset="0"/>
                </a:rPr>
                <a:t>VPC 생성</a:t>
              </a:r>
              <a:endParaRPr lang="ko-KR" altLang="en-US" sz="1800" cap="none" i="0" b="1" strike="noStrike">
                <a:solidFill>
                  <a:schemeClr val="dk1"/>
                </a:solidFill>
                <a:latin typeface="Calibri" charset="0"/>
                <a:ea typeface="Calibri" charset="0"/>
              </a:endParaRPr>
            </a:p>
            <a:p>
              <a:pPr marL="0" indent="0" rtl="0" algn="ctr" latinLnBrk="0">
                <a:buFontTx/>
                <a:buNone/>
              </a:pPr>
              <a:r>
                <a:rPr sz="1800" cap="none" i="0" b="1" strike="noStrike">
                  <a:solidFill>
                    <a:schemeClr val="dk1"/>
                  </a:solidFill>
                  <a:latin typeface="Calibri" charset="0"/>
                  <a:ea typeface="Calibri" charset="0"/>
                </a:rPr>
                <a:t>( vec-prd-vpc ) </a:t>
              </a:r>
              <a:endParaRPr lang="ko-KR" altLang="en-US" sz="1800" cap="none" i="0" b="1" strike="noStrike">
                <a:solidFill>
                  <a:schemeClr val="dk1"/>
                </a:solidFill>
                <a:latin typeface="Calibri" charset="0"/>
                <a:ea typeface="Calibri" charset="0"/>
              </a:endParaRPr>
            </a:p>
          </p:txBody>
        </p:sp>
      </p:grpSp>
      <p:grpSp>
        <p:nvGrpSpPr>
          <p:cNvPr id="1143" name="그룹 137"/>
          <p:cNvGrpSpPr>
            <a:grpSpLocks/>
          </p:cNvGrpSpPr>
          <p:nvPr/>
        </p:nvGrpSpPr>
        <p:grpSpPr>
          <a:xfrm rot="0">
            <a:off x="818515" y="5262880"/>
            <a:ext cx="4707890" cy="2959735"/>
            <a:chOff x="818515" y="5262880"/>
            <a:chExt cx="4707890" cy="2959735"/>
          </a:xfrm>
        </p:grpSpPr>
        <p:pic>
          <p:nvPicPr>
            <p:cNvPr id="1144" name="그림 134" descr="C:/Users/USER/AppData/Roaming/PolarisOffice/ETemp/3020_11734232/fImage2643016084464.png"/>
            <p:cNvPicPr>
              <a:picLocks/>
            </p:cNvPicPr>
            <p:nvPr/>
          </p:nvPicPr>
          <p:blipFill rotWithShape="1">
            <a:blip r:embed="rId6" cstate="print">
              <a:extLst>
                <a:ext uri="{28A0092B-C50C-407E-A947-70E740481C1C}">
                  <a14:useLocalDpi xmlns:a14="http://schemas.microsoft.com/office/drawing/2010/main" val="0"/>
                </a:ext>
              </a:extLst>
            </a:blip>
            <a:stretch>
              <a:fillRect/>
            </a:stretch>
          </p:blipFill>
          <p:spPr>
            <a:xfrm rot="0">
              <a:off x="866775" y="5262880"/>
              <a:ext cx="4596130" cy="2545080"/>
            </a:xfrm>
            <a:prstGeom prst="rect"/>
            <a:noFill/>
            <a:ln w="9525" cap="flat" cmpd="sng">
              <a:solidFill>
                <a:schemeClr val="dk1">
                  <a:alpha val="100000"/>
                </a:schemeClr>
              </a:solidFill>
              <a:prstDash val="solid"/>
              <a:round/>
            </a:ln>
          </p:spPr>
        </p:pic>
        <p:sp>
          <p:nvSpPr>
            <p:cNvPr id="1145" name="텍스트 상자 135"/>
            <p:cNvSpPr txBox="1">
              <a:spLocks/>
            </p:cNvSpPr>
            <p:nvPr/>
          </p:nvSpPr>
          <p:spPr>
            <a:xfrm rot="0">
              <a:off x="818515" y="7914005"/>
              <a:ext cx="4707890" cy="308610"/>
            </a:xfrm>
            <a:prstGeom prst="rect"/>
            <a:noFill/>
            <a:ln w="0">
              <a:noFill/>
              <a:prstDash/>
            </a:ln>
          </p:spPr>
          <p:txBody>
            <a:bodyPr wrap="square" lIns="0" tIns="0" rIns="0" bIns="0" vert="horz" anchor="t">
              <a:noAutofit/>
            </a:bodyPr>
            <a:lstStyle/>
            <a:p>
              <a:pPr marL="0" indent="0" rtl="0" algn="ctr" latinLnBrk="0">
                <a:buFontTx/>
                <a:buNone/>
              </a:pPr>
              <a:r>
                <a:rPr sz="1800" cap="none" i="0" b="1" strike="noStrike">
                  <a:solidFill>
                    <a:schemeClr val="dk1"/>
                  </a:solidFill>
                  <a:latin typeface="Calibri" charset="0"/>
                  <a:ea typeface="Calibri" charset="0"/>
                </a:rPr>
                <a:t>서브넷 생성</a:t>
              </a:r>
              <a:endParaRPr lang="ko-KR" altLang="en-US" sz="1800" cap="none" i="0" b="1" strike="noStrike">
                <a:solidFill>
                  <a:schemeClr val="dk1"/>
                </a:solidFill>
                <a:latin typeface="Calibri" charset="0"/>
                <a:ea typeface="Calibri" charset="0"/>
              </a:endParaRPr>
            </a:p>
            <a:p>
              <a:pPr marL="0" indent="0" rtl="0" algn="ctr" latinLnBrk="0">
                <a:buFontTx/>
                <a:buNone/>
              </a:pPr>
              <a:r>
                <a:rPr sz="1800" cap="none" i="0" b="1" strike="noStrike">
                  <a:solidFill>
                    <a:schemeClr val="dk1"/>
                  </a:solidFill>
                  <a:latin typeface="Calibri" charset="0"/>
                  <a:ea typeface="Calibri" charset="0"/>
                </a:rPr>
                <a:t>(  VEC-PRD-VPC-BASTION-PUB-2A )</a:t>
              </a:r>
              <a:endParaRPr lang="ko-KR" altLang="en-US" sz="1800" cap="none" i="0" b="1" strike="noStrike">
                <a:solidFill>
                  <a:schemeClr val="dk1"/>
                </a:solidFill>
                <a:latin typeface="Calibri" charset="0"/>
                <a:ea typeface="Calibri" charset="0"/>
              </a:endParaRPr>
            </a:p>
          </p:txBody>
        </p:sp>
      </p:grpSp>
      <p:pic>
        <p:nvPicPr>
          <p:cNvPr id="1147" name="그림 138" descr="C:/Users/USER/AppData/Roaming/PolarisOffice/ETemp/3020_11734232/fImage3298216125705.png"/>
          <p:cNvPicPr>
            <a:picLocks/>
          </p:cNvPicPr>
          <p:nvPr/>
        </p:nvPicPr>
        <p:blipFill rotWithShape="1">
          <a:blip r:embed="rId7" cstate="print">
            <a:extLst>
              <a:ext uri="{28A0092B-C50C-407E-A947-70E740481C1C}">
                <a14:useLocalDpi xmlns:a14="http://schemas.microsoft.com/office/drawing/2010/main" val="0"/>
              </a:ext>
            </a:extLst>
          </a:blip>
          <a:srcRect l="-345"/>
          <a:stretch>
            <a:fillRect/>
          </a:stretch>
        </p:blipFill>
        <p:spPr>
          <a:xfrm rot="0">
            <a:off x="6049645" y="2498090"/>
            <a:ext cx="5537200" cy="3429000"/>
          </a:xfrm>
          <a:prstGeom prst="rect"/>
          <a:noFill/>
          <a:ln w="9525" cap="flat" cmpd="sng">
            <a:solidFill>
              <a:schemeClr val="dk1">
                <a:alpha val="100000"/>
              </a:schemeClr>
            </a:solidFill>
            <a:prstDash val="solid"/>
            <a:round/>
          </a:ln>
        </p:spPr>
      </p:pic>
      <p:sp>
        <p:nvSpPr>
          <p:cNvPr id="1148" name="텍스트 상자 139"/>
          <p:cNvSpPr txBox="1">
            <a:spLocks/>
          </p:cNvSpPr>
          <p:nvPr/>
        </p:nvSpPr>
        <p:spPr>
          <a:xfrm rot="0">
            <a:off x="6536690" y="6000750"/>
            <a:ext cx="4575810" cy="280670"/>
          </a:xfrm>
          <a:prstGeom prst="rect"/>
          <a:noFill/>
          <a:ln w="0">
            <a:noFill/>
            <a:prstDash/>
          </a:ln>
        </p:spPr>
        <p:txBody>
          <a:bodyPr wrap="square" lIns="0" tIns="0" rIns="0" bIns="0" vert="horz" anchor="t">
            <a:noAutofit/>
          </a:bodyPr>
          <a:lstStyle/>
          <a:p>
            <a:pPr marL="0" indent="0" rtl="0" algn="ctr" latinLnBrk="0">
              <a:buFontTx/>
              <a:buNone/>
            </a:pPr>
            <a:r>
              <a:rPr sz="1800" cap="none" i="0" b="1" strike="noStrike">
                <a:solidFill>
                  <a:schemeClr val="dk1"/>
                </a:solidFill>
                <a:latin typeface="Calibri" charset="0"/>
                <a:ea typeface="Calibri" charset="0"/>
              </a:rPr>
              <a:t>라우팅 테이블 생성</a:t>
            </a:r>
            <a:endParaRPr lang="ko-KR" altLang="en-US" sz="1800" cap="none" i="0" b="1" strike="noStrike">
              <a:solidFill>
                <a:schemeClr val="dk1"/>
              </a:solidFill>
              <a:latin typeface="Calibri" charset="0"/>
              <a:ea typeface="Calibri" charset="0"/>
            </a:endParaRPr>
          </a:p>
          <a:p>
            <a:pPr marL="0" indent="0" rtl="0" algn="ctr" latinLnBrk="0">
              <a:buFontTx/>
              <a:buNone/>
            </a:pPr>
            <a:r>
              <a:rPr sz="1800" cap="none" i="0" b="1" strike="noStrike">
                <a:solidFill>
                  <a:schemeClr val="dk1"/>
                </a:solidFill>
                <a:latin typeface="Calibri" charset="0"/>
                <a:ea typeface="Calibri" charset="0"/>
              </a:rPr>
              <a:t>( VEC-PRD-RT-PUB )</a:t>
            </a:r>
            <a:endParaRPr lang="ko-KR" altLang="en-US" sz="1800" cap="none" i="0" b="1" strike="noStrike">
              <a:solidFill>
                <a:schemeClr val="dk1"/>
              </a:solidFill>
              <a:latin typeface="Calibri" charset="0"/>
              <a:ea typeface="Calibri" charset="0"/>
            </a:endParaRPr>
          </a:p>
        </p:txBody>
      </p:sp>
      <p:sp>
        <p:nvSpPr>
          <p:cNvPr id="1150" name="텍스트 상자 141"/>
          <p:cNvSpPr txBox="1">
            <a:spLocks/>
          </p:cNvSpPr>
          <p:nvPr/>
        </p:nvSpPr>
        <p:spPr>
          <a:xfrm rot="0">
            <a:off x="12506325" y="4205605"/>
            <a:ext cx="4575810" cy="280670"/>
          </a:xfrm>
          <a:prstGeom prst="rect"/>
          <a:noFill/>
          <a:ln w="0">
            <a:noFill/>
            <a:prstDash/>
          </a:ln>
        </p:spPr>
        <p:txBody>
          <a:bodyPr wrap="square" lIns="0" tIns="0" rIns="0" bIns="0" vert="horz" anchor="t">
            <a:noAutofit/>
          </a:bodyPr>
          <a:lstStyle/>
          <a:p>
            <a:pPr marL="0" indent="0" rtl="0" algn="ctr" latinLnBrk="0">
              <a:buFontTx/>
              <a:buNone/>
            </a:pPr>
            <a:r>
              <a:rPr sz="1800" cap="none" i="0" b="1" strike="noStrike">
                <a:solidFill>
                  <a:schemeClr val="dk1"/>
                </a:solidFill>
                <a:latin typeface="Calibri" charset="0"/>
                <a:ea typeface="Calibri" charset="0"/>
              </a:rPr>
              <a:t>Internet gateway 생성</a:t>
            </a:r>
            <a:endParaRPr lang="ko-KR" altLang="en-US" sz="1800" cap="none" i="0" b="1" strike="noStrike">
              <a:solidFill>
                <a:schemeClr val="dk1"/>
              </a:solidFill>
              <a:latin typeface="Calibri" charset="0"/>
              <a:ea typeface="Calibri" charset="0"/>
            </a:endParaRPr>
          </a:p>
        </p:txBody>
      </p:sp>
      <p:pic>
        <p:nvPicPr>
          <p:cNvPr id="1151" name="그림 142" descr="C:/Users/USER/AppData/Roaming/PolarisOffice/ETemp/3020_11734232/fImage1422416168145.png"/>
          <p:cNvPicPr>
            <a:picLocks/>
          </p:cNvPicPr>
          <p:nvPr/>
        </p:nvPicPr>
        <p:blipFill rotWithShape="1">
          <a:blip r:embed="rId8" cstate="print">
            <a:extLst>
              <a:ext uri="{28A0092B-C50C-407E-A947-70E740481C1C}">
                <a14:useLocalDpi xmlns:a14="http://schemas.microsoft.com/office/drawing/2010/main" val="0"/>
              </a:ext>
            </a:extLst>
          </a:blip>
          <a:stretch>
            <a:fillRect/>
          </a:stretch>
        </p:blipFill>
        <p:spPr>
          <a:xfrm rot="0">
            <a:off x="12188190" y="2498090"/>
            <a:ext cx="5253355" cy="1641475"/>
          </a:xfrm>
          <a:prstGeom prst="rect"/>
          <a:noFill/>
          <a:ln w="9525" cap="flat" cmpd="sng">
            <a:solidFill>
              <a:schemeClr val="dk1">
                <a:alpha val="100000"/>
              </a:schemeClr>
            </a:solidFill>
            <a:prstDash val="solid"/>
            <a:round/>
          </a:ln>
        </p:spPr>
      </p:pic>
      <p:sp>
        <p:nvSpPr>
          <p:cNvPr id="1152" name="텍스트 상자 143"/>
          <p:cNvSpPr txBox="1">
            <a:spLocks/>
          </p:cNvSpPr>
          <p:nvPr/>
        </p:nvSpPr>
        <p:spPr>
          <a:xfrm rot="0">
            <a:off x="12505690" y="6134100"/>
            <a:ext cx="4576445" cy="281305"/>
          </a:xfrm>
          <a:prstGeom prst="rect"/>
          <a:noFill/>
          <a:ln w="0">
            <a:noFill/>
            <a:prstDash/>
          </a:ln>
        </p:spPr>
        <p:txBody>
          <a:bodyPr wrap="square" lIns="0" tIns="0" rIns="0" bIns="0" vert="horz" anchor="t">
            <a:noAutofit/>
          </a:bodyPr>
          <a:lstStyle/>
          <a:p>
            <a:pPr marL="0" indent="0" rtl="0" algn="ctr" latinLnBrk="0">
              <a:buFontTx/>
              <a:buNone/>
            </a:pPr>
            <a:r>
              <a:rPr sz="1800" cap="none" i="0" b="1" strike="noStrike">
                <a:solidFill>
                  <a:schemeClr val="dk1"/>
                </a:solidFill>
                <a:latin typeface="Calibri" charset="0"/>
                <a:ea typeface="Calibri" charset="0"/>
              </a:rPr>
              <a:t>NAT gateway생성</a:t>
            </a:r>
            <a:endParaRPr lang="ko-KR" altLang="en-US" sz="1800" cap="none" i="0" b="1" strike="noStrike">
              <a:solidFill>
                <a:schemeClr val="dk1"/>
              </a:solidFill>
              <a:latin typeface="Calibri" charset="0"/>
              <a:ea typeface="Calibri" charset="0"/>
            </a:endParaRPr>
          </a:p>
        </p:txBody>
      </p:sp>
      <p:pic>
        <p:nvPicPr>
          <p:cNvPr id="1153" name="그림 144" descr="C:/Users/USER/AppData/Roaming/PolarisOffice/ETemp/3020_11734232/fImage1086616183281.png"/>
          <p:cNvPicPr>
            <a:picLocks/>
          </p:cNvPicPr>
          <p:nvPr/>
        </p:nvPicPr>
        <p:blipFill rotWithShape="1">
          <a:blip r:embed="rId9" cstate="print">
            <a:extLst>
              <a:ext uri="{28A0092B-C50C-407E-A947-70E740481C1C}">
                <a14:useLocalDpi xmlns:a14="http://schemas.microsoft.com/office/drawing/2010/main" val="0"/>
              </a:ext>
            </a:extLst>
          </a:blip>
          <a:stretch>
            <a:fillRect/>
          </a:stretch>
        </p:blipFill>
        <p:spPr>
          <a:xfrm rot="0">
            <a:off x="12185650" y="4540885"/>
            <a:ext cx="5214620" cy="1490980"/>
          </a:xfrm>
          <a:prstGeom prst="rect"/>
          <a:noFill/>
          <a:ln w="9525" cap="flat" cmpd="sng">
            <a:solidFill>
              <a:schemeClr val="dk1">
                <a:alpha val="100000"/>
              </a:schemeClr>
            </a:solidFill>
            <a:prstDash val="solid"/>
            <a:round/>
          </a:ln>
        </p:spPr>
      </p:pic>
      <p:sp>
        <p:nvSpPr>
          <p:cNvPr id="1154" name="도형 159"/>
          <p:cNvSpPr>
            <a:spLocks/>
          </p:cNvSpPr>
          <p:nvPr/>
        </p:nvSpPr>
        <p:spPr>
          <a:xfrm rot="0">
            <a:off x="2725420" y="2953385"/>
            <a:ext cx="1901825" cy="22987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1155" name="도형 160"/>
          <p:cNvSpPr>
            <a:spLocks/>
          </p:cNvSpPr>
          <p:nvPr/>
        </p:nvSpPr>
        <p:spPr>
          <a:xfrm rot="0">
            <a:off x="1082675" y="6440805"/>
            <a:ext cx="2782570" cy="24130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1156" name="도형 161"/>
          <p:cNvSpPr>
            <a:spLocks/>
          </p:cNvSpPr>
          <p:nvPr/>
        </p:nvSpPr>
        <p:spPr>
          <a:xfrm rot="0">
            <a:off x="6082665" y="4494530"/>
            <a:ext cx="3810635" cy="24130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645" cy="57404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136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VPC를 이용하여 네트워크 구성</a:t>
            </a:r>
            <a:endParaRPr lang="ko-KR" altLang="en-US" sz="2500">
              <a:solidFill>
                <a:srgbClr val="000000"/>
              </a:solidFill>
              <a:latin typeface="Noto Sans" charset="0"/>
              <a:ea typeface="Noto Sans" charset="0"/>
              <a:cs typeface="Noto Sans" charset="0"/>
            </a:endParaRPr>
          </a:p>
        </p:txBody>
      </p:sp>
      <p:sp>
        <p:nvSpPr>
          <p:cNvPr id="19" name="Rect 0"/>
          <p:cNvSpPr txBox="1">
            <a:spLocks/>
          </p:cNvSpPr>
          <p:nvPr/>
        </p:nvSpPr>
        <p:spPr>
          <a:xfrm>
            <a:off x="885190" y="1183005"/>
            <a:ext cx="14900275"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VPC 서브넷 - Terraform code 작성 </a:t>
            </a:r>
            <a:endParaRPr lang="ko-KR" altLang="en-US" sz="3600">
              <a:solidFill>
                <a:srgbClr val="000000"/>
              </a:solidFill>
              <a:latin typeface="Noto Sans Bold" charset="0"/>
              <a:ea typeface="Noto Sans Bold" charset="0"/>
              <a:cs typeface="Noto Sans Bold" charset="0"/>
            </a:endParaRPr>
          </a:p>
        </p:txBody>
      </p:sp>
      <p:pic>
        <p:nvPicPr>
          <p:cNvPr id="20" name="그림 145"/>
          <p:cNvPicPr>
            <a:picLocks/>
          </p:cNvPicPr>
          <p:nvPr/>
        </p:nvPicPr>
        <p:blipFill rotWithShape="1">
          <a:blip r:embed="rId5" cstate="print">
            <a:extLst>
              <a:ext uri="{28A0092B-C50C-407E-A947-70E740481C1C}">
                <a14:useLocalDpi xmlns:a14="http://schemas.microsoft.com/office/drawing/2010/main" val="0"/>
              </a:ext>
            </a:extLst>
          </a:blip>
          <a:stretch>
            <a:fillRect/>
          </a:stretch>
        </p:blipFill>
        <p:spPr>
          <a:xfrm rot="0">
            <a:off x="877570" y="2348865"/>
            <a:ext cx="8037195" cy="1403350"/>
          </a:xfrm>
          <a:prstGeom prst="rect"/>
          <a:noFill/>
          <a:ln w="9525" cap="flat" cmpd="sng">
            <a:solidFill>
              <a:schemeClr val="dk1">
                <a:alpha val="100000"/>
              </a:schemeClr>
            </a:solidFill>
            <a:prstDash val="solid"/>
            <a:round/>
          </a:ln>
        </p:spPr>
      </p:pic>
      <p:sp>
        <p:nvSpPr>
          <p:cNvPr id="21" name="텍스트 상자 146"/>
          <p:cNvSpPr txBox="1">
            <a:spLocks/>
          </p:cNvSpPr>
          <p:nvPr/>
        </p:nvSpPr>
        <p:spPr>
          <a:xfrm rot="0">
            <a:off x="3048000" y="7205980"/>
            <a:ext cx="3204845" cy="190500"/>
          </a:xfrm>
          <a:prstGeom prst="rect"/>
          <a:noFill/>
          <a:ln w="0">
            <a:noFill/>
            <a:prstDash/>
          </a:ln>
        </p:spPr>
        <p:txBody>
          <a:bodyPr wrap="square" lIns="0" tIns="0" rIns="0" bIns="0" vert="horz" anchor="t">
            <a:noAutofit/>
          </a:bodyPr>
          <a:lstStyle/>
          <a:p>
            <a:pPr marL="0" indent="0" rtl="0" algn="ctr" latinLnBrk="0">
              <a:buFontTx/>
              <a:buNone/>
            </a:pPr>
            <a:r>
              <a:rPr sz="1800" cap="none" i="0" b="1" strike="noStrike">
                <a:solidFill>
                  <a:schemeClr val="dk1"/>
                </a:solidFill>
                <a:latin typeface="Calibri" charset="0"/>
                <a:ea typeface="Calibri" charset="0"/>
              </a:rPr>
              <a:t>VPC 생성 확인</a:t>
            </a:r>
            <a:endParaRPr lang="ko-KR" altLang="en-US" sz="1800" cap="none" i="0" b="1" strike="noStrike">
              <a:solidFill>
                <a:schemeClr val="dk1"/>
              </a:solidFill>
              <a:latin typeface="Calibri" charset="0"/>
              <a:ea typeface="Calibri" charset="0"/>
            </a:endParaRPr>
          </a:p>
          <a:p>
            <a:pPr marL="0" indent="0" rtl="0" algn="ctr" latinLnBrk="0">
              <a:buFontTx/>
              <a:buNone/>
            </a:pPr>
            <a:r>
              <a:rPr sz="1800" cap="none" i="0" b="1" strike="noStrike">
                <a:solidFill>
                  <a:schemeClr val="dk1"/>
                </a:solidFill>
                <a:latin typeface="Calibri" charset="0"/>
                <a:ea typeface="Calibri" charset="0"/>
              </a:rPr>
              <a:t>( vec-prd-vpc ) </a:t>
            </a:r>
            <a:endParaRPr lang="ko-KR" altLang="en-US" sz="1800" cap="none" i="0" b="1" strike="noStrike">
              <a:solidFill>
                <a:schemeClr val="dk1"/>
              </a:solidFill>
              <a:latin typeface="Calibri" charset="0"/>
              <a:ea typeface="Calibri" charset="0"/>
            </a:endParaRPr>
          </a:p>
        </p:txBody>
      </p:sp>
      <p:pic>
        <p:nvPicPr>
          <p:cNvPr id="22" name="그림 147"/>
          <p:cNvPicPr>
            <a:picLocks/>
          </p:cNvPicPr>
          <p:nvPr/>
        </p:nvPicPr>
        <p:blipFill rotWithShape="1">
          <a:blip r:embed="rId6" cstate="print">
            <a:extLst>
              <a:ext uri="{28A0092B-C50C-407E-A947-70E740481C1C}">
                <a14:useLocalDpi xmlns:a14="http://schemas.microsoft.com/office/drawing/2010/main" val="0"/>
              </a:ext>
            </a:extLst>
          </a:blip>
          <a:stretch>
            <a:fillRect/>
          </a:stretch>
        </p:blipFill>
        <p:spPr>
          <a:xfrm rot="0">
            <a:off x="890270" y="3870325"/>
            <a:ext cx="8025765" cy="3217545"/>
          </a:xfrm>
          <a:prstGeom prst="rect"/>
          <a:noFill/>
          <a:ln w="9525" cap="flat" cmpd="sng">
            <a:solidFill>
              <a:schemeClr val="dk1">
                <a:alpha val="100000"/>
              </a:schemeClr>
            </a:solidFill>
            <a:prstDash val="solid"/>
            <a:round/>
          </a:ln>
        </p:spPr>
      </p:pic>
      <p:pic>
        <p:nvPicPr>
          <p:cNvPr id="23" name="그림 148"/>
          <p:cNvPicPr>
            <a:picLocks/>
          </p:cNvPicPr>
          <p:nvPr/>
        </p:nvPicPr>
        <p:blipFill rotWithShape="1">
          <a:blip r:embed="rId7" cstate="print">
            <a:extLst>
              <a:ext uri="{28A0092B-C50C-407E-A947-70E740481C1C}">
                <a14:useLocalDpi xmlns:a14="http://schemas.microsoft.com/office/drawing/2010/main" val="0"/>
              </a:ext>
            </a:extLst>
          </a:blip>
          <a:stretch>
            <a:fillRect/>
          </a:stretch>
        </p:blipFill>
        <p:spPr>
          <a:xfrm rot="0">
            <a:off x="9372600" y="2343785"/>
            <a:ext cx="8247380" cy="2724150"/>
          </a:xfrm>
          <a:prstGeom prst="rect"/>
          <a:noFill/>
          <a:ln w="9525" cap="flat" cmpd="sng">
            <a:solidFill>
              <a:schemeClr val="dk1">
                <a:alpha val="100000"/>
              </a:schemeClr>
            </a:solidFill>
            <a:prstDash val="solid"/>
            <a:round/>
          </a:ln>
        </p:spPr>
      </p:pic>
      <p:sp>
        <p:nvSpPr>
          <p:cNvPr id="24" name="텍스트 상자 149"/>
          <p:cNvSpPr txBox="1">
            <a:spLocks/>
          </p:cNvSpPr>
          <p:nvPr/>
        </p:nvSpPr>
        <p:spPr>
          <a:xfrm rot="0">
            <a:off x="11772265" y="7205980"/>
            <a:ext cx="3444875" cy="522605"/>
          </a:xfrm>
          <a:prstGeom prst="rect"/>
          <a:noFill/>
          <a:ln w="0">
            <a:noFill/>
            <a:prstDash/>
          </a:ln>
        </p:spPr>
        <p:txBody>
          <a:bodyPr wrap="square" lIns="0" tIns="0" rIns="0" bIns="0" vert="horz" anchor="t">
            <a:noAutofit/>
          </a:bodyPr>
          <a:lstStyle/>
          <a:p>
            <a:pPr marL="0" indent="0" rtl="0" algn="ctr" latinLnBrk="0">
              <a:buFontTx/>
              <a:buNone/>
            </a:pPr>
            <a:r>
              <a:rPr sz="1800" cap="none" i="0" b="1" strike="noStrike">
                <a:solidFill>
                  <a:schemeClr val="dk1"/>
                </a:solidFill>
                <a:latin typeface="Calibri" charset="0"/>
                <a:ea typeface="Calibri" charset="0"/>
              </a:rPr>
              <a:t>서브넷 생성 확인</a:t>
            </a:r>
            <a:endParaRPr lang="ko-KR" altLang="en-US" sz="1800" cap="none" i="0" b="1" strike="noStrike">
              <a:solidFill>
                <a:schemeClr val="dk1"/>
              </a:solidFill>
              <a:latin typeface="Calibri" charset="0"/>
              <a:ea typeface="Calibri" charset="0"/>
            </a:endParaRPr>
          </a:p>
          <a:p>
            <a:pPr marL="0" indent="0" rtl="0" algn="ctr" latinLnBrk="0">
              <a:buFontTx/>
              <a:buNone/>
            </a:pPr>
            <a:r>
              <a:rPr sz="1800" cap="none" i="0" b="1" strike="noStrike">
                <a:solidFill>
                  <a:schemeClr val="dk1"/>
                </a:solidFill>
                <a:latin typeface="Calibri" charset="0"/>
                <a:ea typeface="Calibri" charset="0"/>
              </a:rPr>
              <a:t>( 라우팅( BASTION ) : local, internet gateway )</a:t>
            </a:r>
            <a:endParaRPr lang="ko-KR" altLang="en-US" sz="1800" cap="none" i="0" b="1" strike="noStrike">
              <a:solidFill>
                <a:schemeClr val="dk1"/>
              </a:solidFill>
              <a:latin typeface="Calibri" charset="0"/>
              <a:ea typeface="Calibri" charset="0"/>
            </a:endParaRPr>
          </a:p>
        </p:txBody>
      </p:sp>
      <p:pic>
        <p:nvPicPr>
          <p:cNvPr id="25" name="그림 150" descr="C:/Users/USER/AppData/Roaming/PolarisOffice/ETemp/8772_15264544/fImage966216242995.png"/>
          <p:cNvPicPr>
            <a:picLocks/>
          </p:cNvPicPr>
          <p:nvPr/>
        </p:nvPicPr>
        <p:blipFill rotWithShape="1">
          <a:blip r:embed="rId8" cstate="hqprint">
            <a:extLst>
              <a:ext uri="{28A0092B-C50C-407E-A947-70E740481C1C}">
                <a14:useLocalDpi xmlns:a14="http://schemas.microsoft.com/office/drawing/2010/main"/>
              </a:ext>
            </a:extLst>
          </a:blip>
          <a:srcRect l="-569"/>
          <a:stretch>
            <a:fillRect/>
          </a:stretch>
        </p:blipFill>
        <p:spPr>
          <a:xfrm rot="0">
            <a:off x="9369425" y="5285740"/>
            <a:ext cx="8249920" cy="1803400"/>
          </a:xfrm>
          <a:prstGeom prst="rect"/>
          <a:noFill/>
          <a:ln w="9525" cap="flat" cmpd="sng">
            <a:solidFill>
              <a:schemeClr val="dk1">
                <a:alpha val="100000"/>
              </a:schemeClr>
            </a:solidFill>
            <a:prstDash val="solid"/>
            <a:rou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645" cy="57404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136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VPC를 이용하여 네트워크 구성</a:t>
            </a:r>
            <a:endParaRPr lang="ko-KR" altLang="en-US" sz="2500">
              <a:solidFill>
                <a:srgbClr val="000000"/>
              </a:solidFill>
              <a:latin typeface="Noto Sans" charset="0"/>
              <a:ea typeface="Noto Sans" charset="0"/>
              <a:cs typeface="Noto Sans" charset="0"/>
            </a:endParaRPr>
          </a:p>
        </p:txBody>
      </p:sp>
      <p:sp>
        <p:nvSpPr>
          <p:cNvPr id="19" name="Rect 0"/>
          <p:cNvSpPr txBox="1">
            <a:spLocks/>
          </p:cNvSpPr>
          <p:nvPr/>
        </p:nvSpPr>
        <p:spPr>
          <a:xfrm>
            <a:off x="885825" y="1196975"/>
            <a:ext cx="14900275"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VPC 라우팅 테이블 - Terraform code 작성 </a:t>
            </a:r>
            <a:endParaRPr lang="ko-KR" altLang="en-US" sz="3600">
              <a:solidFill>
                <a:srgbClr val="000000"/>
              </a:solidFill>
              <a:latin typeface="Noto Sans Bold" charset="0"/>
              <a:ea typeface="Noto Sans Bold" charset="0"/>
              <a:cs typeface="Noto Sans Bold" charset="0"/>
            </a:endParaRPr>
          </a:p>
        </p:txBody>
      </p:sp>
      <p:pic>
        <p:nvPicPr>
          <p:cNvPr id="20" name="그림 151" descr="C:/Users/USER/AppData/Roaming/PolarisOffice/ETemp/3020_11734232/fImage1117316251942.png"/>
          <p:cNvPicPr>
            <a:picLocks/>
          </p:cNvPicPr>
          <p:nvPr/>
        </p:nvPicPr>
        <p:blipFill rotWithShape="1">
          <a:blip r:embed="rId5" cstate="print">
            <a:extLst>
              <a:ext uri="{28A0092B-C50C-407E-A947-70E740481C1C}">
                <a14:useLocalDpi xmlns:a14="http://schemas.microsoft.com/office/drawing/2010/main" val="0"/>
              </a:ext>
            </a:extLst>
          </a:blip>
          <a:stretch>
            <a:fillRect/>
          </a:stretch>
        </p:blipFill>
        <p:spPr>
          <a:xfrm rot="0">
            <a:off x="624840" y="2633345"/>
            <a:ext cx="8279130" cy="1061720"/>
          </a:xfrm>
          <a:prstGeom prst="rect"/>
          <a:noFill/>
          <a:ln w="9525" cap="flat" cmpd="sng">
            <a:solidFill>
              <a:schemeClr val="dk1">
                <a:alpha val="100000"/>
              </a:schemeClr>
            </a:solidFill>
            <a:prstDash val="solid"/>
            <a:round/>
          </a:ln>
        </p:spPr>
      </p:pic>
      <p:sp>
        <p:nvSpPr>
          <p:cNvPr id="21" name="텍스트 상자 152"/>
          <p:cNvSpPr txBox="1">
            <a:spLocks/>
          </p:cNvSpPr>
          <p:nvPr/>
        </p:nvSpPr>
        <p:spPr>
          <a:xfrm rot="0">
            <a:off x="2908935" y="6298565"/>
            <a:ext cx="3716655" cy="223520"/>
          </a:xfrm>
          <a:prstGeom prst="rect"/>
          <a:noFill/>
          <a:ln w="0">
            <a:noFill/>
            <a:prstDash/>
          </a:ln>
        </p:spPr>
        <p:txBody>
          <a:bodyPr wrap="square" lIns="0" tIns="0" rIns="0" bIns="0" vert="horz" anchor="t">
            <a:noAutofit/>
          </a:bodyPr>
          <a:lstStyle/>
          <a:p>
            <a:pPr marL="0" indent="0" rtl="0" algn="ctr" latinLnBrk="0">
              <a:buFontTx/>
              <a:buNone/>
            </a:pPr>
            <a:r>
              <a:rPr sz="1800" cap="none" i="0" b="1" strike="noStrike">
                <a:solidFill>
                  <a:schemeClr val="dk1"/>
                </a:solidFill>
                <a:latin typeface="Calibri" charset="0"/>
                <a:ea typeface="Calibri" charset="0"/>
              </a:rPr>
              <a:t>라우팅 테이블 생성 확인</a:t>
            </a:r>
            <a:endParaRPr lang="ko-KR" altLang="en-US" sz="1800" cap="none" i="0" b="1" strike="noStrike">
              <a:solidFill>
                <a:schemeClr val="dk1"/>
              </a:solidFill>
              <a:latin typeface="Calibri" charset="0"/>
              <a:ea typeface="Calibri" charset="0"/>
            </a:endParaRPr>
          </a:p>
          <a:p>
            <a:pPr marL="0" indent="0" rtl="0" algn="ctr" latinLnBrk="0">
              <a:buFontTx/>
              <a:buNone/>
            </a:pPr>
            <a:r>
              <a:rPr sz="1800" cap="none" i="0" b="1" strike="noStrike">
                <a:solidFill>
                  <a:schemeClr val="dk1"/>
                </a:solidFill>
                <a:latin typeface="Calibri" charset="0"/>
                <a:ea typeface="Calibri" charset="0"/>
              </a:rPr>
              <a:t>( VEC-PRD-RT-PUB, VEC-PRD-RT-PRI )</a:t>
            </a:r>
            <a:endParaRPr lang="ko-KR" altLang="en-US" sz="1800" cap="none" i="0" b="1" strike="noStrike">
              <a:solidFill>
                <a:schemeClr val="dk1"/>
              </a:solidFill>
              <a:latin typeface="Calibri" charset="0"/>
              <a:ea typeface="Calibri" charset="0"/>
            </a:endParaRPr>
          </a:p>
        </p:txBody>
      </p:sp>
      <p:pic>
        <p:nvPicPr>
          <p:cNvPr id="22" name="그림 153" descr="C:/Users/USER/AppData/Roaming/PolarisOffice/ETemp/3020_11734232/fImage3408416274827.png"/>
          <p:cNvPicPr>
            <a:picLocks/>
          </p:cNvPicPr>
          <p:nvPr/>
        </p:nvPicPr>
        <p:blipFill rotWithShape="1">
          <a:blip r:embed="rId6" cstate="print">
            <a:extLst>
              <a:ext uri="{28A0092B-C50C-407E-A947-70E740481C1C}">
                <a14:useLocalDpi xmlns:a14="http://schemas.microsoft.com/office/drawing/2010/main" val="0"/>
              </a:ext>
            </a:extLst>
          </a:blip>
          <a:stretch>
            <a:fillRect/>
          </a:stretch>
        </p:blipFill>
        <p:spPr>
          <a:xfrm rot="0">
            <a:off x="628015" y="3898265"/>
            <a:ext cx="8288020" cy="2315210"/>
          </a:xfrm>
          <a:prstGeom prst="rect"/>
          <a:noFill/>
          <a:ln w="9525" cap="flat" cmpd="sng">
            <a:solidFill>
              <a:schemeClr val="dk1">
                <a:alpha val="100000"/>
              </a:schemeClr>
            </a:solidFill>
            <a:prstDash val="solid"/>
            <a:round/>
          </a:ln>
        </p:spPr>
      </p:pic>
      <p:sp>
        <p:nvSpPr>
          <p:cNvPr id="23" name="텍스트 상자 154"/>
          <p:cNvSpPr txBox="1">
            <a:spLocks/>
          </p:cNvSpPr>
          <p:nvPr/>
        </p:nvSpPr>
        <p:spPr>
          <a:xfrm rot="0">
            <a:off x="11389995" y="4470400"/>
            <a:ext cx="4023995" cy="93980"/>
          </a:xfrm>
          <a:prstGeom prst="rect"/>
          <a:noFill/>
          <a:ln w="0">
            <a:noFill/>
            <a:prstDash/>
          </a:ln>
        </p:spPr>
        <p:txBody>
          <a:bodyPr wrap="square" lIns="0" tIns="0" rIns="0" bIns="0" vert="horz" anchor="t">
            <a:noAutofit/>
          </a:bodyPr>
          <a:lstStyle/>
          <a:p>
            <a:pPr marL="0" indent="0" rtl="0" algn="ctr" latinLnBrk="0">
              <a:buFontTx/>
              <a:buNone/>
            </a:pPr>
            <a:r>
              <a:rPr sz="1800" cap="none" i="0" b="1" strike="noStrike">
                <a:solidFill>
                  <a:schemeClr val="dk1"/>
                </a:solidFill>
                <a:latin typeface="Calibri" charset="0"/>
                <a:ea typeface="Calibri" charset="0"/>
              </a:rPr>
              <a:t>Internet gateway 생성 확인</a:t>
            </a:r>
            <a:endParaRPr lang="ko-KR" altLang="en-US" sz="1800" cap="none" i="0" b="1" strike="noStrike">
              <a:solidFill>
                <a:schemeClr val="dk1"/>
              </a:solidFill>
              <a:latin typeface="Calibri" charset="0"/>
              <a:ea typeface="Calibri" charset="0"/>
            </a:endParaRPr>
          </a:p>
        </p:txBody>
      </p:sp>
      <p:pic>
        <p:nvPicPr>
          <p:cNvPr id="24" name="그림 155" descr="C:/Users/USER/AppData/Roaming/PolarisOffice/ETemp/3020_11734232/fImage1079516295436.png"/>
          <p:cNvPicPr>
            <a:picLocks/>
          </p:cNvPicPr>
          <p:nvPr/>
        </p:nvPicPr>
        <p:blipFill rotWithShape="1">
          <a:blip r:embed="rId7" cstate="print">
            <a:extLst>
              <a:ext uri="{28A0092B-C50C-407E-A947-70E740481C1C}">
                <a14:useLocalDpi xmlns:a14="http://schemas.microsoft.com/office/drawing/2010/main" val="0"/>
              </a:ext>
            </a:extLst>
          </a:blip>
          <a:stretch>
            <a:fillRect/>
          </a:stretch>
        </p:blipFill>
        <p:spPr>
          <a:xfrm rot="0">
            <a:off x="9213850" y="2633345"/>
            <a:ext cx="8458200" cy="1790700"/>
          </a:xfrm>
          <a:prstGeom prst="rect"/>
          <a:noFill/>
          <a:ln w="9525" cap="flat" cmpd="sng">
            <a:solidFill>
              <a:schemeClr val="dk1">
                <a:alpha val="100000"/>
              </a:schemeClr>
            </a:solidFill>
            <a:prstDash val="solid"/>
            <a:round/>
          </a:ln>
        </p:spPr>
      </p:pic>
      <p:pic>
        <p:nvPicPr>
          <p:cNvPr id="25" name="그림 156" descr="C:/Users/USER/AppData/Roaming/PolarisOffice/ETemp/3020_11734232/fImage838816302391.png"/>
          <p:cNvPicPr>
            <a:picLocks/>
          </p:cNvPicPr>
          <p:nvPr/>
        </p:nvPicPr>
        <p:blipFill rotWithShape="1">
          <a:blip r:embed="rId8" cstate="print">
            <a:extLst>
              <a:ext uri="{28A0092B-C50C-407E-A947-70E740481C1C}">
                <a14:useLocalDpi xmlns:a14="http://schemas.microsoft.com/office/drawing/2010/main" val="0"/>
              </a:ext>
            </a:extLst>
          </a:blip>
          <a:stretch>
            <a:fillRect/>
          </a:stretch>
        </p:blipFill>
        <p:spPr>
          <a:xfrm rot="0">
            <a:off x="9175750" y="5156200"/>
            <a:ext cx="8462645" cy="1057910"/>
          </a:xfrm>
          <a:prstGeom prst="rect"/>
          <a:noFill/>
          <a:ln w="9525" cap="flat" cmpd="sng">
            <a:solidFill>
              <a:schemeClr val="dk1">
                <a:alpha val="100000"/>
              </a:schemeClr>
            </a:solidFill>
            <a:prstDash val="solid"/>
            <a:round/>
          </a:ln>
        </p:spPr>
      </p:pic>
      <p:sp>
        <p:nvSpPr>
          <p:cNvPr id="26" name="텍스트 상자 157"/>
          <p:cNvSpPr txBox="1">
            <a:spLocks/>
          </p:cNvSpPr>
          <p:nvPr/>
        </p:nvSpPr>
        <p:spPr>
          <a:xfrm rot="0">
            <a:off x="11430635" y="6287135"/>
            <a:ext cx="4023995" cy="656590"/>
          </a:xfrm>
          <a:prstGeom prst="rect"/>
          <a:noFill/>
          <a:ln w="0">
            <a:noFill/>
            <a:prstDash/>
          </a:ln>
        </p:spPr>
        <p:txBody>
          <a:bodyPr wrap="square" lIns="0" tIns="0" rIns="0" bIns="0" vert="horz" anchor="t">
            <a:noAutofit/>
          </a:bodyPr>
          <a:lstStyle/>
          <a:p>
            <a:pPr marL="0" indent="0" rtl="0" algn="ctr" latinLnBrk="0">
              <a:buFontTx/>
              <a:buNone/>
            </a:pPr>
            <a:r>
              <a:rPr sz="1800" cap="none" i="0" b="1" strike="noStrike">
                <a:solidFill>
                  <a:schemeClr val="dk1"/>
                </a:solidFill>
                <a:latin typeface="Calibri" charset="0"/>
                <a:ea typeface="Calibri" charset="0"/>
              </a:rPr>
              <a:t>NAT gateway 생성 확인</a:t>
            </a:r>
            <a:endParaRPr lang="ko-KR" altLang="en-US" sz="1800" cap="none" i="0" b="1" strike="noStrike">
              <a:solidFill>
                <a:schemeClr val="dk1"/>
              </a:solidFill>
              <a:latin typeface="Calibri" charset="0"/>
              <a:ea typeface="Calibri"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645" cy="57404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136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VPC를 이용하여 네트워크 구성</a:t>
            </a:r>
            <a:endParaRPr lang="ko-KR" altLang="en-US" sz="2500">
              <a:solidFill>
                <a:srgbClr val="000000"/>
              </a:solidFill>
              <a:latin typeface="Noto Sans" charset="0"/>
              <a:ea typeface="Noto Sans" charset="0"/>
              <a:cs typeface="Noto Sans" charset="0"/>
            </a:endParaRPr>
          </a:p>
        </p:txBody>
      </p:sp>
      <p:sp>
        <p:nvSpPr>
          <p:cNvPr id="19" name="Rect 0"/>
          <p:cNvSpPr txBox="1">
            <a:spLocks/>
          </p:cNvSpPr>
          <p:nvPr/>
        </p:nvSpPr>
        <p:spPr>
          <a:xfrm>
            <a:off x="885825" y="1170305"/>
            <a:ext cx="14900275"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VPC Security Groups - Terraform code 작성 </a:t>
            </a:r>
            <a:endParaRPr lang="ko-KR" altLang="en-US" sz="3600">
              <a:solidFill>
                <a:srgbClr val="000000"/>
              </a:solidFill>
              <a:latin typeface="Noto Sans Bold" charset="0"/>
              <a:ea typeface="Noto Sans Bold" charset="0"/>
              <a:cs typeface="Noto Sans Bold" charset="0"/>
            </a:endParaRPr>
          </a:p>
        </p:txBody>
      </p:sp>
      <p:pic>
        <p:nvPicPr>
          <p:cNvPr id="22" name="그림 141"/>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992505" y="1959610"/>
            <a:ext cx="4675505" cy="5686425"/>
          </a:xfrm>
          <a:prstGeom prst="rect">
            <a:avLst/>
          </a:prstGeom>
          <a:noFill/>
          <a:ln w="9525" cap="flat" cmpd="sng">
            <a:solidFill>
              <a:schemeClr val="tx1">
                <a:alpha val="100000"/>
              </a:schemeClr>
            </a:solidFill>
            <a:prstDash val="solid"/>
            <a:round/>
          </a:ln>
        </p:spPr>
      </p:pic>
      <p:sp>
        <p:nvSpPr>
          <p:cNvPr id="23" name="텍스트 상자 142"/>
          <p:cNvSpPr txBox="1">
            <a:spLocks/>
          </p:cNvSpPr>
          <p:nvPr/>
        </p:nvSpPr>
        <p:spPr>
          <a:xfrm>
            <a:off x="1045845" y="7731760"/>
            <a:ext cx="4573905" cy="278765"/>
          </a:xfrm>
          <a:prstGeom prst="rect">
            <a:avLst/>
          </a:prstGeom>
          <a:noFill/>
        </p:spPr>
        <p:txBody>
          <a:bodyPr vert="horz" wrap="square" lIns="0" tIns="0" rIns="0" bIns="0" numCol="1" anchor="t">
            <a:noAutofit/>
          </a:bodyPr>
          <a:lstStyle/>
          <a:p>
            <a:pPr marL="0" indent="0" algn="ctr" latinLnBrk="0">
              <a:buFontTx/>
              <a:buNone/>
            </a:pPr>
            <a:r>
              <a:rPr lang="ko-KR" b="1"/>
              <a:t>보안 그룹 생성( 80, 443, 22 )</a:t>
            </a:r>
            <a:endParaRPr lang="ko-KR" altLang="en-US" b="1"/>
          </a:p>
        </p:txBody>
      </p:sp>
      <p:pic>
        <p:nvPicPr>
          <p:cNvPr id="24" name="그림 143"/>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6432550" y="1972945"/>
            <a:ext cx="10708640" cy="2437130"/>
          </a:xfrm>
          <a:prstGeom prst="rect">
            <a:avLst/>
          </a:prstGeom>
          <a:noFill/>
          <a:ln w="9525" cap="flat" cmpd="sng">
            <a:solidFill>
              <a:schemeClr val="tx1">
                <a:alpha val="100000"/>
              </a:schemeClr>
            </a:solidFill>
            <a:prstDash val="solid"/>
            <a:round/>
          </a:ln>
        </p:spPr>
      </p:pic>
      <p:sp>
        <p:nvSpPr>
          <p:cNvPr id="25" name="텍스트 상자 144"/>
          <p:cNvSpPr txBox="1">
            <a:spLocks/>
          </p:cNvSpPr>
          <p:nvPr/>
        </p:nvSpPr>
        <p:spPr>
          <a:xfrm>
            <a:off x="9505950" y="7748905"/>
            <a:ext cx="4574540" cy="279400"/>
          </a:xfrm>
          <a:prstGeom prst="rect">
            <a:avLst/>
          </a:prstGeom>
          <a:noFill/>
        </p:spPr>
        <p:txBody>
          <a:bodyPr vert="horz" wrap="square" lIns="0" tIns="0" rIns="0" bIns="0" numCol="1" anchor="t">
            <a:noAutofit/>
          </a:bodyPr>
          <a:lstStyle/>
          <a:p>
            <a:pPr marL="0" indent="0" algn="ctr" latinLnBrk="0">
              <a:buFontTx/>
              <a:buNone/>
            </a:pPr>
            <a:r>
              <a:rPr lang="ko-KR" b="1"/>
              <a:t>보안 그룹 생성 확인</a:t>
            </a:r>
            <a:endParaRPr lang="ko-KR" altLang="en-US" b="1"/>
          </a:p>
          <a:p>
            <a:pPr marL="0" indent="0" algn="ctr" latinLnBrk="0">
              <a:buFontTx/>
              <a:buNone/>
            </a:pPr>
            <a:r>
              <a:rPr lang="ko-KR" b="1"/>
              <a:t>( 인바운드 규칙 : Bastion-PUB-SG-2A )</a:t>
            </a:r>
            <a:endParaRPr lang="ko-KR" altLang="en-US" b="1"/>
          </a:p>
        </p:txBody>
      </p:sp>
      <p:pic>
        <p:nvPicPr>
          <p:cNvPr id="26" name="그림 170"/>
          <p:cNvPicPr>
            <a:picLocks noChangeAspect="1"/>
          </p:cNvPicPr>
          <p:nvPr/>
        </p:nvPicPr>
        <p:blipFill rotWithShape="1">
          <a:blip r:embed="rId4" cstate="hqprint">
            <a:extLst>
              <a:ext uri="{28A0092B-C50C-407E-A947-70E740481C1C}">
                <a14:useLocalDpi xmlns:a14="http://schemas.microsoft.com/office/drawing/2010/main"/>
              </a:ext>
            </a:extLst>
          </a:blip>
          <a:stretch>
            <a:fillRect/>
          </a:stretch>
        </p:blipFill>
        <p:spPr>
          <a:xfrm>
            <a:off x="6409055" y="4697730"/>
            <a:ext cx="10718800" cy="2950210"/>
          </a:xfrm>
          <a:prstGeom prst="rect">
            <a:avLst/>
          </a:prstGeom>
          <a:noFill/>
          <a:ln w="9525" cap="flat" cmpd="sng">
            <a:solidFill>
              <a:schemeClr val="tx1">
                <a:alpha val="100000"/>
              </a:schemeClr>
            </a:solidFill>
            <a:prstDash val="solid"/>
            <a:round/>
          </a:ln>
        </p:spPr>
      </p:pic>
      <p:sp>
        <p:nvSpPr>
          <p:cNvPr id="27" name="도형 254"/>
          <p:cNvSpPr>
            <a:spLocks/>
          </p:cNvSpPr>
          <p:nvPr/>
        </p:nvSpPr>
        <p:spPr>
          <a:xfrm rot="0">
            <a:off x="1153795" y="2549525"/>
            <a:ext cx="727710" cy="20383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645" cy="57404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136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EC2- BASTION 인스턴스</a:t>
            </a:r>
            <a:endParaRPr lang="ko-KR" altLang="en-US" sz="2500">
              <a:solidFill>
                <a:srgbClr val="000000"/>
              </a:solidFill>
              <a:latin typeface="Noto Sans" charset="0"/>
              <a:ea typeface="Noto Sans" charset="0"/>
              <a:cs typeface="Noto Sans" charset="0"/>
            </a:endParaRPr>
          </a:p>
        </p:txBody>
      </p:sp>
      <p:sp>
        <p:nvSpPr>
          <p:cNvPr id="21" name="Rect 0"/>
          <p:cNvSpPr txBox="1">
            <a:spLocks/>
          </p:cNvSpPr>
          <p:nvPr/>
        </p:nvSpPr>
        <p:spPr>
          <a:xfrm>
            <a:off x="850265" y="8336280"/>
            <a:ext cx="15819755" cy="1153795"/>
          </a:xfrm>
          <a:prstGeom prst="rect">
            <a:avLst/>
          </a:prstGeom>
        </p:spPr>
        <p:txBody>
          <a:bodyPr vert="horz" wrap="square" lIns="0" tIns="0" rIns="0" bIns="0" numCol="1" rtlCol="1" anchor="t">
            <a:spAutoFit/>
          </a:bodyPr>
          <a:lstStyle/>
          <a:p>
            <a:pPr marL="0" indent="0" algn="just" latinLnBrk="0">
              <a:lnSpc>
                <a:spcPct val="150000"/>
              </a:lnSpc>
              <a:buFontTx/>
              <a:buNone/>
            </a:pPr>
            <a:r>
              <a:rPr sz="2500"/>
              <a:t>Bastion 인스턴스는 클라우드 네트워크 보안의 중요한 구성 요소로, 프라이빗 서브넷의 리소스에 대한 안전한 접근을 보장</a:t>
            </a:r>
            <a:endParaRPr lang="ko-KR" altLang="en-US" sz="2500"/>
          </a:p>
        </p:txBody>
      </p:sp>
      <p:sp>
        <p:nvSpPr>
          <p:cNvPr id="23" name="Rect 0"/>
          <p:cNvSpPr txBox="1">
            <a:spLocks/>
          </p:cNvSpPr>
          <p:nvPr/>
        </p:nvSpPr>
        <p:spPr>
          <a:xfrm>
            <a:off x="885825" y="1184275"/>
            <a:ext cx="14900275"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EC2 Instance - BASTION 인스턴스 구성, Terraform code 작성  </a:t>
            </a:r>
            <a:endParaRPr lang="ko-KR" altLang="en-US" sz="3600">
              <a:solidFill>
                <a:srgbClr val="000000"/>
              </a:solidFill>
              <a:latin typeface="Noto Sans Bold" charset="0"/>
              <a:ea typeface="Noto Sans Bold" charset="0"/>
              <a:cs typeface="Noto Sans Bold" charset="0"/>
            </a:endParaRPr>
          </a:p>
        </p:txBody>
      </p:sp>
      <p:graphicFrame>
        <p:nvGraphicFramePr>
          <p:cNvPr id="24" name="표 247"/>
          <p:cNvGraphicFramePr>
            <a:graphicFrameLocks noGrp="1"/>
          </p:cNvGraphicFramePr>
          <p:nvPr/>
        </p:nvGraphicFramePr>
        <p:xfrm>
          <a:off x="684530" y="2321560"/>
          <a:ext cx="7924800" cy="3901440"/>
        </p:xfrm>
        <a:graphic>
          <a:graphicData uri="http://schemas.openxmlformats.org/drawingml/2006/table">
            <a:tbl>
              <a:tblPr firstRow="1" bandRow="1">
                <a:tableStyleId>{D7AC3CCA-C797-4891-BE02-D94E43425B78}</a:tableStyleId>
              </a:tblPr>
              <a:tblGrid>
                <a:gridCol w="3781425">
                  <a:extLst>
                    <a:ext uri="{9D8B030D-6E8A-4147-A177-3AD203B41FA5}">
                      <a16:colId xmlns:a16="http://schemas.microsoft.com/office/drawing/2014/main" val="20000"/>
                    </a:ext>
                  </a:extLst>
                </a:gridCol>
                <a:gridCol w="4143375">
                  <a:extLst>
                    <a:ext uri="{9D8B030D-6E8A-4147-A177-3AD203B41FA5}">
                      <a16:colId xmlns:a16="http://schemas.microsoft.com/office/drawing/2014/main" val="20001"/>
                    </a:ext>
                  </a:extLst>
                </a:gridCol>
              </a:tblGrid>
              <a:tr h="383540">
                <a:tc>
                  <a:txBody>
                    <a:bodyPr/>
                    <a:lstStyle/>
                    <a:p>
                      <a:pPr marL="0" lvl="1" indent="0" algn="ctr" latinLnBrk="0" hangingPunct="1">
                        <a:buFontTx/>
                        <a:buNone/>
                      </a:pPr>
                      <a:r>
                        <a:rPr lang="ko-KR" sz="1800" b="1" i="0" kern="1200">
                          <a:solidFill>
                            <a:schemeClr val="dk1"/>
                          </a:solidFill>
                          <a:latin typeface="맑은 고딕" charset="0"/>
                          <a:ea typeface="맑은 고딕" charset="0"/>
                        </a:rPr>
                        <a:t>항목</a:t>
                      </a:r>
                      <a:endParaRPr lang="ko-KR" altLang="en-US" sz="1800" b="1" i="0" kern="1200">
                        <a:solidFill>
                          <a:schemeClr val="dk1"/>
                        </a:solidFill>
                        <a:latin typeface="맑은 고딕" charset="0"/>
                        <a:ea typeface="맑은 고딕" charset="0"/>
                      </a:endParaRPr>
                    </a:p>
                  </a:txBody>
                  <a:tcPr marL="90170" marR="90170" marT="46990" marB="46990" anchor="ctr"/>
                </a:tc>
                <a:tc>
                  <a:txBody>
                    <a:bodyPr/>
                    <a:lstStyle/>
                    <a:p>
                      <a:pPr marL="0" lvl="1" indent="0" algn="ctr" latinLnBrk="0" hangingPunct="1">
                        <a:buFontTx/>
                        <a:buNone/>
                      </a:pPr>
                      <a:r>
                        <a:rPr sz="1800" b="1" i="0" kern="1200">
                          <a:solidFill>
                            <a:schemeClr val="dk1"/>
                          </a:solidFill>
                          <a:latin typeface="맑은 고딕" charset="0"/>
                          <a:ea typeface="맑은 고딕" charset="0"/>
                        </a:rPr>
                        <a:t>설명</a:t>
                      </a:r>
                      <a:endParaRPr lang="ko-KR" altLang="en-US" sz="1800" b="1" i="0" kern="1200">
                        <a:solidFill>
                          <a:schemeClr val="dk1"/>
                        </a:solidFill>
                        <a:latin typeface="맑은 고딕" charset="0"/>
                        <a:ea typeface="맑은 고딕" charset="0"/>
                      </a:endParaRPr>
                    </a:p>
                  </a:txBody>
                  <a:tcPr marL="90170" marR="90170" marT="46990" marB="46990" anchor="ctr"/>
                </a:tc>
                <a:extLst>
                  <a:ext uri="{0D108BD9-81ED-4DB2-BD59-A6C34878D82A}">
                    <a16:rowId xmlns:a16="http://schemas.microsoft.com/office/drawing/2014/main" val="10000"/>
                  </a:ext>
                </a:extLst>
              </a:tr>
              <a:tr h="382905">
                <a:tc>
                  <a:txBody>
                    <a:bodyPr/>
                    <a:lstStyle/>
                    <a:p>
                      <a:pPr marL="0" lvl="1" indent="0" algn="ctr" latinLnBrk="0" hangingPunct="1">
                        <a:buFontTx/>
                        <a:buNone/>
                      </a:pPr>
                      <a:r>
                        <a:rPr lang="ko-KR" sz="1800" b="0" i="0" kern="1200">
                          <a:solidFill>
                            <a:schemeClr val="dk1"/>
                          </a:solidFill>
                          <a:latin typeface="맑은 고딕" charset="0"/>
                          <a:ea typeface="맑은 고딕" charset="0"/>
                        </a:rPr>
                        <a:t>인스턴스 </a:t>
                      </a:r>
                      <a:r>
                        <a:rPr sz="1800" b="0" i="0" kern="1200">
                          <a:solidFill>
                            <a:schemeClr val="dk1"/>
                          </a:solidFill>
                          <a:latin typeface="맑은 고딕" charset="0"/>
                          <a:ea typeface="맑은 고딕" charset="0"/>
                        </a:rPr>
                        <a:t>이름</a:t>
                      </a:r>
                      <a:endParaRPr lang="ko-KR" altLang="en-US" sz="1800" b="0" i="0" kern="1200">
                        <a:solidFill>
                          <a:schemeClr val="dk1"/>
                        </a:solidFill>
                        <a:latin typeface="맑은 고딕" charset="0"/>
                        <a:ea typeface="맑은 고딕" charset="0"/>
                      </a:endParaRPr>
                    </a:p>
                  </a:txBody>
                  <a:tcPr marL="90170" marR="90170" marT="46990" marB="46990" anchor="ctr">
                    <a:noFill/>
                  </a:tcPr>
                </a:tc>
                <a:tc>
                  <a:txBody>
                    <a:bodyPr/>
                    <a:lstStyle/>
                    <a:p>
                      <a:pPr marL="0" lvl="1" indent="0" algn="ctr" latinLnBrk="0" hangingPunct="1">
                        <a:buFontTx/>
                        <a:buNone/>
                      </a:pPr>
                      <a:r>
                        <a:rPr sz="1600" b="0" i="0" kern="1200">
                          <a:solidFill>
                            <a:srgbClr val="212529"/>
                          </a:solidFill>
                          <a:latin typeface="Helvetica Neue" charset="0"/>
                          <a:ea typeface="Malgun Gothic" charset="0"/>
                        </a:rPr>
                        <a:t>EC2-mywebserver-deploy</a:t>
                      </a:r>
                      <a:endParaRPr lang="ko-KR" altLang="en-US" sz="1600" b="0" i="0" kern="1200">
                        <a:solidFill>
                          <a:srgbClr val="212529"/>
                        </a:solidFill>
                        <a:latin typeface="Helvetica Neue" charset="0"/>
                        <a:ea typeface="Malgun Gothic" charset="0"/>
                      </a:endParaRPr>
                    </a:p>
                  </a:txBody>
                  <a:tcPr marL="90170" marR="90170" marT="46990" marB="46990" anchor="ctr">
                    <a:noFill/>
                  </a:tcPr>
                </a:tc>
                <a:extLst>
                  <a:ext uri="{0D108BD9-81ED-4DB2-BD59-A6C34878D82A}">
                    <a16:rowId xmlns:a16="http://schemas.microsoft.com/office/drawing/2014/main" val="10001"/>
                  </a:ext>
                </a:extLst>
              </a:tr>
              <a:tr h="386715">
                <a:tc>
                  <a:txBody>
                    <a:bodyPr/>
                    <a:lstStyle/>
                    <a:p>
                      <a:pPr marL="0" lvl="1" indent="0" algn="ctr" latinLnBrk="0" hangingPunct="1">
                        <a:buFontTx/>
                        <a:buNone/>
                      </a:pPr>
                      <a:r>
                        <a:rPr sz="1800" b="0" i="0" kern="1200">
                          <a:solidFill>
                            <a:schemeClr val="dk1"/>
                          </a:solidFill>
                          <a:latin typeface="맑은 고딕" charset="0"/>
                          <a:ea typeface="맑은 고딕" charset="0"/>
                        </a:rPr>
                        <a:t>이미지</a:t>
                      </a:r>
                      <a:endParaRPr lang="ko-KR" altLang="en-US" sz="1800" b="0" i="0" kern="1200">
                        <a:solidFill>
                          <a:schemeClr val="dk1"/>
                        </a:solidFill>
                        <a:latin typeface="맑은 고딕" charset="0"/>
                        <a:ea typeface="맑은 고딕" charset="0"/>
                      </a:endParaRPr>
                    </a:p>
                  </a:txBody>
                  <a:tcPr marL="90170" marR="90170" marT="46990" marB="46990" anchor="ctr">
                    <a:noFill/>
                  </a:tcPr>
                </a:tc>
                <a:tc>
                  <a:txBody>
                    <a:bodyPr/>
                    <a:lstStyle/>
                    <a:p>
                      <a:pPr marL="0" lvl="1" indent="0" algn="ctr" latinLnBrk="0" hangingPunct="1">
                        <a:buFontTx/>
                        <a:buNone/>
                      </a:pPr>
                      <a:r>
                        <a:rPr lang="ko-KR" sz="1800" b="0" i="0" kern="1200">
                          <a:solidFill>
                            <a:schemeClr val="dk1"/>
                          </a:solidFill>
                          <a:latin typeface="맑은 고딕" charset="0"/>
                          <a:ea typeface="맑은 고딕" charset="0"/>
                        </a:rPr>
                        <a:t>사용자 정의 ( Packer ) </a:t>
                      </a:r>
                      <a:endParaRPr lang="ko-KR" altLang="en-US" sz="1800" b="0" i="0" kern="1200">
                        <a:solidFill>
                          <a:schemeClr val="dk1"/>
                        </a:solidFill>
                        <a:latin typeface="맑은 고딕" charset="0"/>
                        <a:ea typeface="맑은 고딕" charset="0"/>
                      </a:endParaRPr>
                    </a:p>
                  </a:txBody>
                  <a:tcPr marL="90170" marR="90170" marT="46990" marB="46990" anchor="ctr">
                    <a:noFill/>
                  </a:tcPr>
                </a:tc>
                <a:extLst>
                  <a:ext uri="{0D108BD9-81ED-4DB2-BD59-A6C34878D82A}">
                    <a16:rowId xmlns:a16="http://schemas.microsoft.com/office/drawing/2014/main" val="10002"/>
                  </a:ext>
                </a:extLst>
              </a:tr>
              <a:tr h="386715">
                <a:tc>
                  <a:txBody>
                    <a:bodyPr/>
                    <a:lstStyle/>
                    <a:p>
                      <a:pPr marL="0" lvl="1" indent="0" algn="ctr" latinLnBrk="0" hangingPunct="1">
                        <a:buFontTx/>
                        <a:buNone/>
                      </a:pPr>
                      <a:r>
                        <a:rPr sz="1800" b="0" i="0" kern="1200">
                          <a:solidFill>
                            <a:schemeClr val="dk1"/>
                          </a:solidFill>
                          <a:latin typeface="맑은 고딕" charset="0"/>
                          <a:ea typeface="맑은 고딕" charset="0"/>
                        </a:rPr>
                        <a:t>인스턴스 유형</a:t>
                      </a:r>
                      <a:endParaRPr lang="ko-KR" altLang="en-US" sz="1800" b="0" i="0" kern="1200">
                        <a:solidFill>
                          <a:schemeClr val="dk1"/>
                        </a:solidFill>
                        <a:latin typeface="맑은 고딕" charset="0"/>
                        <a:ea typeface="맑은 고딕" charset="0"/>
                      </a:endParaRPr>
                    </a:p>
                  </a:txBody>
                  <a:tcPr marL="90170" marR="90170" marT="46990" marB="46990" anchor="ctr">
                    <a:noFill/>
                  </a:tcPr>
                </a:tc>
                <a:tc>
                  <a:txBody>
                    <a:bodyPr/>
                    <a:lstStyle/>
                    <a:p>
                      <a:pPr marL="0" lvl="1" indent="0" algn="ctr" latinLnBrk="0" hangingPunct="1">
                        <a:buFontTx/>
                        <a:buNone/>
                      </a:pPr>
                      <a:r>
                        <a:rPr sz="1600" b="0" i="0" kern="1200">
                          <a:solidFill>
                            <a:srgbClr val="212529"/>
                          </a:solidFill>
                          <a:latin typeface="Helvetica Neue" charset="0"/>
                          <a:ea typeface="Malgun Gothic" charset="0"/>
                        </a:rPr>
                        <a:t>t2.micro</a:t>
                      </a:r>
                      <a:endParaRPr lang="ko-KR" altLang="en-US" sz="1600" b="0" i="0" kern="1200">
                        <a:solidFill>
                          <a:srgbClr val="212529"/>
                        </a:solidFill>
                        <a:latin typeface="Helvetica Neue" charset="0"/>
                        <a:ea typeface="Malgun Gothic" charset="0"/>
                      </a:endParaRPr>
                    </a:p>
                  </a:txBody>
                  <a:tcPr marL="90170" marR="90170" marT="46990" marB="46990" anchor="ctr">
                    <a:noFill/>
                  </a:tcPr>
                </a:tc>
                <a:extLst>
                  <a:ext uri="{0D108BD9-81ED-4DB2-BD59-A6C34878D82A}">
                    <a16:rowId xmlns:a16="http://schemas.microsoft.com/office/drawing/2014/main" val="10003"/>
                  </a:ext>
                </a:extLst>
              </a:tr>
              <a:tr h="386715">
                <a:tc>
                  <a:txBody>
                    <a:bodyPr/>
                    <a:lstStyle/>
                    <a:p>
                      <a:pPr marL="0" lvl="1" indent="0" algn="ctr" latinLnBrk="0" hangingPunct="1">
                        <a:buFontTx/>
                        <a:buNone/>
                      </a:pPr>
                      <a:r>
                        <a:rPr sz="1800" b="0" i="0" kern="1200">
                          <a:solidFill>
                            <a:schemeClr val="dk1"/>
                          </a:solidFill>
                          <a:latin typeface="Calibri" charset="0"/>
                          <a:ea typeface="맑은 고딕" charset="0"/>
                          <a:cs typeface="+mn-cs"/>
                        </a:rPr>
                        <a:t>네트워크 설정</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tc>
                  <a:txBody>
                    <a:bodyPr/>
                    <a:lstStyle/>
                    <a:p>
                      <a:pPr marL="0" lvl="1" indent="0" algn="ctr" latinLnBrk="0" hangingPunct="1">
                        <a:buFontTx/>
                        <a:buNone/>
                      </a:pPr>
                      <a:r>
                        <a:rPr sz="1350" b="0" i="0" kern="1200">
                          <a:solidFill>
                            <a:srgbClr val="212529"/>
                          </a:solidFill>
                          <a:latin typeface="Helvetica Neue" charset="0"/>
                          <a:ea typeface="Malgun Gothic" charset="0"/>
                        </a:rPr>
                        <a:t>VEC-PRD-VPC-BASTION-PUB-2A</a:t>
                      </a:r>
                      <a:endParaRPr lang="ko-KR" altLang="en-US" sz="1350" b="0" i="0" kern="1200">
                        <a:solidFill>
                          <a:srgbClr val="212529"/>
                        </a:solidFill>
                        <a:latin typeface="Helvetica Neue" charset="0"/>
                        <a:ea typeface="Malgun Gothic" charset="0"/>
                      </a:endParaRPr>
                    </a:p>
                  </a:txBody>
                  <a:tcPr marL="90170" marR="90170" marT="46990" marB="46990" anchor="ctr">
                    <a:noFill/>
                  </a:tcPr>
                </a:tc>
                <a:extLst>
                  <a:ext uri="{0D108BD9-81ED-4DB2-BD59-A6C34878D82A}">
                    <a16:rowId xmlns:a16="http://schemas.microsoft.com/office/drawing/2014/main" val="10004"/>
                  </a:ext>
                </a:extLst>
              </a:tr>
              <a:tr h="386715">
                <a:tc>
                  <a:txBody>
                    <a:bodyPr/>
                    <a:lstStyle/>
                    <a:p>
                      <a:pPr marL="0" lvl="1" indent="0" algn="ctr" latinLnBrk="0" hangingPunct="1">
                        <a:buFontTx/>
                        <a:buNone/>
                      </a:pPr>
                      <a:r>
                        <a:rPr sz="1800" b="0" i="0" kern="1200">
                          <a:solidFill>
                            <a:schemeClr val="dk1"/>
                          </a:solidFill>
                          <a:latin typeface="Calibri" charset="0"/>
                          <a:ea typeface="맑은 고딕" charset="0"/>
                          <a:cs typeface="+mn-cs"/>
                        </a:rPr>
                        <a:t>키 페어</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tc>
                  <a:txBody>
                    <a:bodyPr/>
                    <a:lstStyle/>
                    <a:p>
                      <a:pPr marL="0" lvl="1" indent="0" algn="ctr" latinLnBrk="0" hangingPunct="1">
                        <a:buFontTx/>
                        <a:buNone/>
                      </a:pPr>
                      <a:r>
                        <a:rPr sz="1600" b="0" i="0" kern="1200">
                          <a:solidFill>
                            <a:srgbClr val="212529"/>
                          </a:solidFill>
                          <a:latin typeface="Helvetica Neue" charset="0"/>
                          <a:ea typeface="Malgun Gothic" charset="0"/>
                        </a:rPr>
                        <a:t>soldesk.pem</a:t>
                      </a:r>
                      <a:endParaRPr lang="ko-KR" altLang="en-US" sz="1600" b="0" i="0" kern="1200">
                        <a:solidFill>
                          <a:srgbClr val="212529"/>
                        </a:solidFill>
                        <a:latin typeface="Helvetica Neue" charset="0"/>
                        <a:ea typeface="Malgun Gothic" charset="0"/>
                      </a:endParaRPr>
                    </a:p>
                  </a:txBody>
                  <a:tcPr marL="90170" marR="90170" marT="46990" marB="46990" anchor="ctr">
                    <a:noFill/>
                  </a:tcPr>
                </a:tc>
                <a:extLst>
                  <a:ext uri="{0D108BD9-81ED-4DB2-BD59-A6C34878D82A}">
                    <a16:rowId xmlns:a16="http://schemas.microsoft.com/office/drawing/2014/main" val="10005"/>
                  </a:ext>
                </a:extLst>
              </a:tr>
              <a:tr h="386715">
                <a:tc>
                  <a:txBody>
                    <a:bodyPr/>
                    <a:lstStyle/>
                    <a:p>
                      <a:pPr marL="0" lvl="1" indent="0" algn="ctr" latinLnBrk="0" hangingPunct="1">
                        <a:buFontTx/>
                        <a:buNone/>
                      </a:pPr>
                      <a:r>
                        <a:rPr sz="1800" b="0" i="0" kern="1200">
                          <a:solidFill>
                            <a:schemeClr val="dk1"/>
                          </a:solidFill>
                          <a:latin typeface="Calibri" charset="0"/>
                          <a:ea typeface="맑은 고딕" charset="0"/>
                          <a:cs typeface="+mn-cs"/>
                        </a:rPr>
                        <a:t>보안 그룹</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tc>
                  <a:txBody>
                    <a:bodyPr/>
                    <a:lstStyle/>
                    <a:p>
                      <a:pPr marL="0" lvl="1" indent="0" algn="ctr" latinLnBrk="0" hangingPunct="1">
                        <a:buFontTx/>
                        <a:buNone/>
                      </a:pPr>
                      <a:r>
                        <a:rPr sz="1350" b="0" i="0" kern="1200">
                          <a:solidFill>
                            <a:srgbClr val="212529"/>
                          </a:solidFill>
                          <a:latin typeface="Helvetica Neue" charset="0"/>
                          <a:ea typeface="Malgun Gothic" charset="0"/>
                        </a:rPr>
                        <a:t>VEC-PRD-VPC-BASTION-PUB-SG-2A</a:t>
                      </a:r>
                      <a:endParaRPr lang="ko-KR" altLang="en-US" sz="1350" b="0" i="0" kern="1200">
                        <a:solidFill>
                          <a:srgbClr val="212529"/>
                        </a:solidFill>
                        <a:latin typeface="Helvetica Neue" charset="0"/>
                        <a:ea typeface="Malgun Gothic" charset="0"/>
                      </a:endParaRPr>
                    </a:p>
                  </a:txBody>
                  <a:tcPr marL="90170" marR="90170" marT="46990" marB="46990" anchor="ctr">
                    <a:noFill/>
                  </a:tcPr>
                </a:tc>
                <a:extLst>
                  <a:ext uri="{0D108BD9-81ED-4DB2-BD59-A6C34878D82A}">
                    <a16:rowId xmlns:a16="http://schemas.microsoft.com/office/drawing/2014/main" val="10006"/>
                  </a:ext>
                </a:extLst>
              </a:tr>
              <a:tr h="1201420">
                <a:tc>
                  <a:txBody>
                    <a:bodyPr/>
                    <a:lstStyle/>
                    <a:p>
                      <a:pPr marL="0" lvl="1" indent="0" algn="ctr" latinLnBrk="0" hangingPunct="1">
                        <a:buFontTx/>
                        <a:buNone/>
                      </a:pPr>
                      <a:r>
                        <a:rPr lang="ko-KR" sz="1800" b="0" i="0" kern="1200">
                          <a:solidFill>
                            <a:schemeClr val="dk1"/>
                          </a:solidFill>
                          <a:latin typeface="Calibri" charset="0"/>
                          <a:ea typeface="맑은 고딕" charset="0"/>
                          <a:cs typeface="+mn-cs"/>
                        </a:rPr>
                        <a:t>IAM </a:t>
                      </a:r>
                      <a:r>
                        <a:rPr sz="1800" b="0" i="0" kern="1200">
                          <a:solidFill>
                            <a:schemeClr val="dk1"/>
                          </a:solidFill>
                          <a:latin typeface="Calibri" charset="0"/>
                          <a:ea typeface="맑은 고딕" charset="0"/>
                          <a:cs typeface="+mn-cs"/>
                        </a:rPr>
                        <a:t>역할</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tc>
                  <a:txBody>
                    <a:bodyPr/>
                    <a:lstStyle/>
                    <a:p>
                      <a:pPr marL="0" lvl="1" indent="0" algn="ctr" latinLnBrk="0" hangingPunct="1">
                        <a:buFontTx/>
                        <a:buNone/>
                      </a:pPr>
                      <a:r>
                        <a:rPr b="0" i="0" kern="1200">
                          <a:solidFill>
                            <a:schemeClr val="tx1"/>
                          </a:solidFill>
                        </a:rPr>
                        <a:t>- AmazonEC2FullAccess,</a:t>
                      </a:r>
                      <a:endParaRPr lang="ko-KR" altLang="en-US" b="0" i="0" kern="1200">
                        <a:solidFill>
                          <a:schemeClr val="tx1"/>
                        </a:solidFill>
                      </a:endParaRPr>
                    </a:p>
                    <a:p>
                      <a:pPr marL="0" lvl="1" indent="0" algn="ctr" latinLnBrk="0" hangingPunct="1">
                        <a:buFontTx/>
                        <a:buNone/>
                      </a:pPr>
                      <a:r>
                        <a:rPr b="0" i="0" kern="1200">
                          <a:solidFill>
                            <a:schemeClr val="tx1"/>
                          </a:solidFill>
                        </a:rPr>
                        <a:t>- AmazonSSMManagedInstanceCore,</a:t>
                      </a:r>
                      <a:endParaRPr lang="ko-KR" altLang="en-US" b="0" i="0" kern="1200">
                        <a:solidFill>
                          <a:schemeClr val="tx1"/>
                        </a:solidFill>
                      </a:endParaRPr>
                    </a:p>
                    <a:p>
                      <a:pPr marL="0" lvl="1" indent="0" algn="ctr" latinLnBrk="0" hangingPunct="1">
                        <a:buFontTx/>
                        <a:buNone/>
                      </a:pPr>
                      <a:r>
                        <a:rPr b="0" i="0" kern="1200">
                          <a:solidFill>
                            <a:schemeClr val="tx1"/>
                          </a:solidFill>
                        </a:rPr>
                        <a:t>- AmazonS3FullAccess</a:t>
                      </a:r>
                      <a:endParaRPr lang="ko-KR" altLang="en-US" b="0" i="0" kern="1200">
                        <a:solidFill>
                          <a:schemeClr val="tx1"/>
                        </a:solidFill>
                      </a:endParaRPr>
                    </a:p>
                  </a:txBody>
                  <a:tcPr marL="90170" marR="90170" marT="46990" marB="46990" anchor="ctr">
                    <a:noFill/>
                  </a:tcPr>
                </a:tc>
                <a:extLst>
                  <a:ext uri="{0D108BD9-81ED-4DB2-BD59-A6C34878D82A}">
                    <a16:rowId xmlns:a16="http://schemas.microsoft.com/office/drawing/2014/main" val="10007"/>
                  </a:ext>
                </a:extLst>
              </a:tr>
            </a:tbl>
          </a:graphicData>
        </a:graphic>
      </p:graphicFrame>
      <p:sp>
        <p:nvSpPr>
          <p:cNvPr id="26" name="텍스트 상자 251"/>
          <p:cNvSpPr txBox="1">
            <a:spLocks/>
          </p:cNvSpPr>
          <p:nvPr/>
        </p:nvSpPr>
        <p:spPr>
          <a:xfrm>
            <a:off x="10775950" y="7665720"/>
            <a:ext cx="4573905" cy="278765"/>
          </a:xfrm>
          <a:prstGeom prst="rect">
            <a:avLst/>
          </a:prstGeom>
          <a:noFill/>
        </p:spPr>
        <p:txBody>
          <a:bodyPr vert="horz" wrap="square" lIns="0" tIns="0" rIns="0" bIns="0" numCol="1" anchor="t">
            <a:noAutofit/>
          </a:bodyPr>
          <a:lstStyle/>
          <a:p>
            <a:pPr marL="0" indent="0" algn="ctr" latinLnBrk="0">
              <a:buFontTx/>
              <a:buNone/>
            </a:pPr>
            <a:r>
              <a:rPr lang="ko-KR" b="1"/>
              <a:t>EC2 생성</a:t>
            </a:r>
            <a:endParaRPr lang="ko-KR" altLang="en-US" b="1"/>
          </a:p>
          <a:p>
            <a:pPr marL="0" indent="0" algn="ctr" latinLnBrk="0">
              <a:buFontTx/>
              <a:buNone/>
            </a:pPr>
            <a:r>
              <a:rPr lang="ko-KR" b="1"/>
              <a:t>( EC2-mywebserver-deploy )</a:t>
            </a:r>
            <a:endParaRPr lang="ko-KR" altLang="en-US" b="1"/>
          </a:p>
          <a:p>
            <a:pPr marL="0" indent="0" algn="ctr" latinLnBrk="0">
              <a:buFontTx/>
              <a:buNone/>
            </a:pPr>
            <a:endParaRPr lang="ko-KR" altLang="en-US" b="1"/>
          </a:p>
        </p:txBody>
      </p:sp>
      <p:pic>
        <p:nvPicPr>
          <p:cNvPr id="27" name="그림 261"/>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9645650" y="2288540"/>
            <a:ext cx="6929755" cy="5321935"/>
          </a:xfrm>
          <a:prstGeom prst="rect">
            <a:avLst/>
          </a:prstGeom>
          <a:noFill/>
          <a:ln w="9525" cap="flat" cmpd="sng">
            <a:solidFill>
              <a:schemeClr val="tx1">
                <a:alpha val="100000"/>
              </a:schemeClr>
            </a:solidFill>
            <a:prstDash val="solid"/>
            <a:round/>
          </a:ln>
        </p:spPr>
      </p:pic>
      <p:sp>
        <p:nvSpPr>
          <p:cNvPr id="28" name="도형 264"/>
          <p:cNvSpPr>
            <a:spLocks/>
          </p:cNvSpPr>
          <p:nvPr/>
        </p:nvSpPr>
        <p:spPr>
          <a:xfrm rot="0">
            <a:off x="9837420" y="2617470"/>
            <a:ext cx="4095750" cy="20320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645" cy="57404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136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EC2- BASTION 인스턴스</a:t>
            </a:r>
            <a:endParaRPr lang="ko-KR" altLang="en-US" sz="2500">
              <a:solidFill>
                <a:srgbClr val="000000"/>
              </a:solidFill>
              <a:latin typeface="Noto Sans" charset="0"/>
              <a:ea typeface="Noto Sans" charset="0"/>
              <a:cs typeface="Noto Sans" charset="0"/>
            </a:endParaRPr>
          </a:p>
        </p:txBody>
      </p:sp>
      <p:sp>
        <p:nvSpPr>
          <p:cNvPr id="23" name="Rect 0"/>
          <p:cNvSpPr txBox="1">
            <a:spLocks/>
          </p:cNvSpPr>
          <p:nvPr/>
        </p:nvSpPr>
        <p:spPr>
          <a:xfrm>
            <a:off x="885825" y="1196340"/>
            <a:ext cx="14900275"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EC2 Instance - BASTION Instance</a:t>
            </a:r>
            <a:endParaRPr lang="ko-KR" altLang="en-US" sz="3600">
              <a:solidFill>
                <a:srgbClr val="000000"/>
              </a:solidFill>
              <a:latin typeface="Noto Sans Bold" charset="0"/>
              <a:ea typeface="Noto Sans Bold" charset="0"/>
              <a:cs typeface="Noto Sans Bold" charset="0"/>
            </a:endParaRPr>
          </a:p>
        </p:txBody>
      </p:sp>
      <p:grpSp>
        <p:nvGrpSpPr>
          <p:cNvPr id="34" name="그룹 115"/>
          <p:cNvGrpSpPr>
            <a:grpSpLocks/>
          </p:cNvGrpSpPr>
          <p:nvPr/>
        </p:nvGrpSpPr>
        <p:grpSpPr>
          <a:xfrm>
            <a:off x="569595" y="2202180"/>
            <a:ext cx="17160875" cy="5690235"/>
            <a:chOff x="569595" y="2202180"/>
            <a:chExt cx="17160875" cy="5690235"/>
          </a:xfrm>
        </p:grpSpPr>
        <p:sp>
          <p:nvSpPr>
            <p:cNvPr id="26" name="Rect 0"/>
            <p:cNvSpPr txBox="1">
              <a:spLocks/>
            </p:cNvSpPr>
            <p:nvPr/>
          </p:nvSpPr>
          <p:spPr>
            <a:xfrm>
              <a:off x="2297430" y="7606665"/>
              <a:ext cx="4657090" cy="285750"/>
            </a:xfrm>
            <a:prstGeom prst="rect">
              <a:avLst/>
            </a:prstGeom>
            <a:noFill/>
          </p:spPr>
          <p:txBody>
            <a:bodyPr vert="horz" wrap="square" lIns="0" tIns="0" rIns="0" bIns="0" numCol="1" anchor="t">
              <a:noAutofit/>
            </a:bodyPr>
            <a:lstStyle/>
            <a:p>
              <a:pPr marL="0" indent="0" algn="ctr" latinLnBrk="0">
                <a:buFontTx/>
                <a:buNone/>
              </a:pPr>
              <a:r>
                <a:rPr lang="ko-KR" b="1"/>
                <a:t>EC2 생성 확인</a:t>
              </a:r>
              <a:endParaRPr lang="ko-KR" altLang="en-US" b="1"/>
            </a:p>
            <a:p>
              <a:pPr marL="0" indent="0" algn="ctr" latinLnBrk="0">
                <a:buFontTx/>
                <a:buNone/>
              </a:pPr>
              <a:r>
                <a:rPr lang="ko-KR" b="1"/>
                <a:t> ( EC2-mywebserver-deploy )</a:t>
              </a:r>
              <a:endParaRPr lang="ko-KR" altLang="en-US" b="1"/>
            </a:p>
          </p:txBody>
        </p:sp>
        <p:pic>
          <p:nvPicPr>
            <p:cNvPr id="27" name="그림 252"/>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575945" y="2202180"/>
              <a:ext cx="9325610" cy="782320"/>
            </a:xfrm>
            <a:prstGeom prst="rect">
              <a:avLst/>
            </a:prstGeom>
            <a:noFill/>
            <a:ln w="9525" cap="flat" cmpd="sng">
              <a:solidFill>
                <a:schemeClr val="tx1">
                  <a:alpha val="100000"/>
                </a:schemeClr>
              </a:solidFill>
              <a:prstDash val="solid"/>
              <a:round/>
            </a:ln>
          </p:spPr>
        </p:pic>
        <p:pic>
          <p:nvPicPr>
            <p:cNvPr id="28" name="그림 254"/>
            <p:cNvPicPr>
              <a:picLocks noChangeAspect="1"/>
            </p:cNvPicPr>
            <p:nvPr/>
          </p:nvPicPr>
          <p:blipFill rotWithShape="1">
            <a:blip r:embed="rId3" cstate="hqprint">
              <a:extLst>
                <a:ext uri="{28A0092B-C50C-407E-A947-70E740481C1C}">
                  <a14:useLocalDpi xmlns:a14="http://schemas.microsoft.com/office/drawing/2010/main"/>
                </a:ext>
              </a:extLst>
            </a:blip>
            <a:srcRect r="2713"/>
            <a:stretch>
              <a:fillRect/>
            </a:stretch>
          </p:blipFill>
          <p:spPr>
            <a:xfrm>
              <a:off x="575945" y="3061335"/>
              <a:ext cx="9323070" cy="2899410"/>
            </a:xfrm>
            <a:prstGeom prst="rect">
              <a:avLst/>
            </a:prstGeom>
            <a:noFill/>
            <a:ln w="9525" cap="flat" cmpd="sng">
              <a:solidFill>
                <a:schemeClr val="tx1">
                  <a:alpha val="100000"/>
                </a:schemeClr>
              </a:solidFill>
              <a:prstDash val="solid"/>
              <a:round/>
            </a:ln>
          </p:spPr>
        </p:pic>
        <p:pic>
          <p:nvPicPr>
            <p:cNvPr id="30" name="그림 256"/>
            <p:cNvPicPr>
              <a:picLocks noChangeAspect="1"/>
            </p:cNvPicPr>
            <p:nvPr/>
          </p:nvPicPr>
          <p:blipFill rotWithShape="1">
            <a:blip r:embed="rId4" cstate="hqprint">
              <a:extLst>
                <a:ext uri="{28A0092B-C50C-407E-A947-70E740481C1C}">
                  <a14:useLocalDpi xmlns:a14="http://schemas.microsoft.com/office/drawing/2010/main"/>
                </a:ext>
              </a:extLst>
            </a:blip>
            <a:stretch>
              <a:fillRect/>
            </a:stretch>
          </p:blipFill>
          <p:spPr>
            <a:xfrm>
              <a:off x="569595" y="6024245"/>
              <a:ext cx="4053840" cy="1421130"/>
            </a:xfrm>
            <a:prstGeom prst="rect">
              <a:avLst/>
            </a:prstGeom>
            <a:noFill/>
            <a:ln w="9525" cap="flat" cmpd="sng">
              <a:solidFill>
                <a:schemeClr val="tx1">
                  <a:alpha val="100000"/>
                </a:schemeClr>
              </a:solidFill>
              <a:prstDash val="solid"/>
              <a:round/>
            </a:ln>
          </p:spPr>
        </p:pic>
        <p:pic>
          <p:nvPicPr>
            <p:cNvPr id="31" name="그림 257"/>
            <p:cNvPicPr>
              <a:picLocks noChangeAspect="1"/>
            </p:cNvPicPr>
            <p:nvPr/>
          </p:nvPicPr>
          <p:blipFill rotWithShape="1">
            <a:blip r:embed="rId5" cstate="hqprint">
              <a:extLst>
                <a:ext uri="{28A0092B-C50C-407E-A947-70E740481C1C}">
                  <a14:useLocalDpi xmlns:a14="http://schemas.microsoft.com/office/drawing/2010/main"/>
                </a:ext>
              </a:extLst>
            </a:blip>
            <a:stretch>
              <a:fillRect/>
            </a:stretch>
          </p:blipFill>
          <p:spPr>
            <a:xfrm>
              <a:off x="10195560" y="2220595"/>
              <a:ext cx="7534910" cy="1753870"/>
            </a:xfrm>
            <a:prstGeom prst="rect">
              <a:avLst/>
            </a:prstGeom>
            <a:noFill/>
            <a:ln w="9525" cap="flat" cmpd="sng">
              <a:solidFill>
                <a:schemeClr val="tx1">
                  <a:alpha val="100000"/>
                </a:schemeClr>
              </a:solidFill>
              <a:prstDash val="solid"/>
              <a:round/>
            </a:ln>
          </p:spPr>
        </p:pic>
        <p:sp>
          <p:nvSpPr>
            <p:cNvPr id="32" name="텍스트 상자 271"/>
            <p:cNvSpPr txBox="1">
              <a:spLocks/>
            </p:cNvSpPr>
            <p:nvPr/>
          </p:nvSpPr>
          <p:spPr>
            <a:xfrm>
              <a:off x="11637010" y="4113530"/>
              <a:ext cx="4657090" cy="285750"/>
            </a:xfrm>
            <a:prstGeom prst="rect">
              <a:avLst/>
            </a:prstGeom>
            <a:noFill/>
          </p:spPr>
          <p:txBody>
            <a:bodyPr vert="horz" wrap="square" lIns="0" tIns="0" rIns="0" bIns="0" numCol="1" anchor="t">
              <a:noAutofit/>
            </a:bodyPr>
            <a:lstStyle/>
            <a:p>
              <a:pPr marL="0" indent="0" algn="ctr" latinLnBrk="0">
                <a:buFontTx/>
                <a:buNone/>
              </a:pPr>
              <a:r>
                <a:rPr lang="ko-KR" b="1"/>
                <a:t>EC2 IAM 역할 지정 확인</a:t>
              </a:r>
              <a:endParaRPr lang="ko-KR" altLang="en-US" b="1"/>
            </a:p>
            <a:p>
              <a:pPr marL="0" indent="0" algn="ctr" latinLnBrk="0">
                <a:buFontTx/>
                <a:buNone/>
              </a:pPr>
              <a:r>
                <a:rPr lang="ko-KR" b="1"/>
                <a:t>( </a:t>
              </a:r>
              <a:r>
                <a:rPr b="1" i="0">
                  <a:solidFill>
                    <a:schemeClr val="tx1"/>
                  </a:solidFill>
                </a:rPr>
                <a:t>AmazonEC2FullAccess,</a:t>
              </a:r>
              <a:endParaRPr lang="ko-KR" altLang="en-US" b="1" i="0">
                <a:solidFill>
                  <a:schemeClr val="tx1"/>
                </a:solidFill>
              </a:endParaRPr>
            </a:p>
            <a:p>
              <a:pPr marL="0" lvl="1" indent="0" algn="ctr" latinLnBrk="0" hangingPunct="1">
                <a:buFontTx/>
                <a:buNone/>
              </a:pPr>
              <a:r>
                <a:rPr b="1" i="0">
                  <a:solidFill>
                    <a:schemeClr val="tx1"/>
                  </a:solidFill>
                </a:rPr>
                <a:t>AmazonSSMManagedInstanceCore,</a:t>
              </a:r>
              <a:endParaRPr lang="ko-KR" altLang="en-US" b="1" i="0">
                <a:solidFill>
                  <a:schemeClr val="tx1"/>
                </a:solidFill>
              </a:endParaRPr>
            </a:p>
            <a:p>
              <a:pPr marL="0" lvl="1" indent="0" algn="ctr" latinLnBrk="0" hangingPunct="1">
                <a:buFontTx/>
                <a:buNone/>
              </a:pPr>
              <a:r>
                <a:rPr b="1" i="0">
                  <a:solidFill>
                    <a:schemeClr val="tx1"/>
                  </a:solidFill>
                </a:rPr>
                <a:t>AmazonS3FullAccess )</a:t>
              </a:r>
              <a:endParaRPr lang="ko-KR" altLang="en-US" b="1" i="0">
                <a:solidFill>
                  <a:schemeClr val="tx1"/>
                </a:solidFill>
              </a:endParaRPr>
            </a:p>
          </p:txBody>
        </p:sp>
      </p:grpSp>
      <p:pic>
        <p:nvPicPr>
          <p:cNvPr id="35" name="그림 116"/>
          <p:cNvPicPr>
            <a:picLocks noChangeAspect="1"/>
          </p:cNvPicPr>
          <p:nvPr/>
        </p:nvPicPr>
        <p:blipFill rotWithShape="1">
          <a:blip r:embed="rId6" cstate="hqprint">
            <a:extLst>
              <a:ext uri="{28A0092B-C50C-407E-A947-70E740481C1C}">
                <a14:useLocalDpi xmlns:a14="http://schemas.microsoft.com/office/drawing/2010/main"/>
              </a:ext>
            </a:extLst>
          </a:blip>
          <a:stretch>
            <a:fillRect/>
          </a:stretch>
        </p:blipFill>
        <p:spPr>
          <a:xfrm>
            <a:off x="7897495" y="3959860"/>
            <a:ext cx="1955800" cy="722630"/>
          </a:xfrm>
          <a:prstGeom prst="rect">
            <a:avLst/>
          </a:prstGeom>
          <a:noFill/>
          <a:ln w="0">
            <a:noFill/>
            <a:prstDash/>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645" cy="57404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1995"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로드 밸런서를 통해 트래픽 분산</a:t>
            </a:r>
            <a:endParaRPr lang="ko-KR" altLang="en-US" sz="2500">
              <a:solidFill>
                <a:srgbClr val="000000"/>
              </a:solidFill>
              <a:latin typeface="Noto Sans" charset="0"/>
              <a:ea typeface="Noto Sans" charset="0"/>
              <a:cs typeface="Noto Sans" charset="0"/>
            </a:endParaRPr>
          </a:p>
        </p:txBody>
      </p:sp>
      <p:sp>
        <p:nvSpPr>
          <p:cNvPr id="21" name="Rect 0"/>
          <p:cNvSpPr txBox="1">
            <a:spLocks/>
          </p:cNvSpPr>
          <p:nvPr/>
        </p:nvSpPr>
        <p:spPr>
          <a:xfrm>
            <a:off x="823595" y="8900160"/>
            <a:ext cx="16653510" cy="577215"/>
          </a:xfrm>
          <a:prstGeom prst="rect">
            <a:avLst/>
          </a:prstGeom>
        </p:spPr>
        <p:txBody>
          <a:bodyPr vert="horz" wrap="square" lIns="0" tIns="0" rIns="0" bIns="0" numCol="1" rtlCol="1" anchor="t">
            <a:spAutoFit/>
          </a:bodyPr>
          <a:lstStyle/>
          <a:p>
            <a:pPr marL="0" indent="0" algn="just" latinLnBrk="0">
              <a:lnSpc>
                <a:spcPct val="150000"/>
              </a:lnSpc>
              <a:buFontTx/>
              <a:buNone/>
            </a:pPr>
            <a:r>
              <a:rPr sz="2500"/>
              <a:t>이 구성은 대상 그룹과 로드 밸런서를 통해 트래픽 분산, 고가용성, 보안 강화, 및 효율적인 리소스 관리의 이점을 제공</a:t>
            </a:r>
            <a:endParaRPr lang="ko-KR" altLang="en-US" sz="2500"/>
          </a:p>
        </p:txBody>
      </p:sp>
      <p:sp>
        <p:nvSpPr>
          <p:cNvPr id="23" name="Rect 0"/>
          <p:cNvSpPr txBox="1">
            <a:spLocks/>
          </p:cNvSpPr>
          <p:nvPr/>
        </p:nvSpPr>
        <p:spPr>
          <a:xfrm>
            <a:off x="885825" y="1250315"/>
            <a:ext cx="14900275" cy="63881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대상 그룹, 로드 밸런서( ALB ) 구성  </a:t>
            </a:r>
            <a:endParaRPr lang="ko-KR" altLang="en-US" sz="3600">
              <a:solidFill>
                <a:srgbClr val="000000"/>
              </a:solidFill>
              <a:latin typeface="Noto Sans Bold" charset="0"/>
              <a:ea typeface="Noto Sans Bold" charset="0"/>
              <a:cs typeface="Noto Sans Bold" charset="0"/>
            </a:endParaRPr>
          </a:p>
        </p:txBody>
      </p:sp>
      <p:graphicFrame>
        <p:nvGraphicFramePr>
          <p:cNvPr id="24" name="표 180"/>
          <p:cNvGraphicFramePr>
            <a:graphicFrameLocks noGrp="1"/>
          </p:cNvGraphicFramePr>
          <p:nvPr>
            <p:extLst>
              <p:ext uri="{D42A27DB-BD31-4B8C-83A1-F6EECF244321}">
                <p14:modId xmlns:p14="http://schemas.microsoft.com/office/powerpoint/2010/main" val="3429859265"/>
              </p:ext>
            </p:extLst>
          </p:nvPr>
        </p:nvGraphicFramePr>
        <p:xfrm>
          <a:off x="885825" y="2863215"/>
          <a:ext cx="15848965" cy="1164590"/>
        </p:xfrm>
        <a:graphic>
          <a:graphicData uri="http://schemas.openxmlformats.org/drawingml/2006/table">
            <a:tbl>
              <a:tblPr firstRow="1" bandRow="1">
                <a:tableStyleId>{D7AC3CCA-C797-4891-BE02-D94E43425B78}</a:tableStyleId>
              </a:tblPr>
              <a:tblGrid>
                <a:gridCol w="3781425">
                  <a:extLst>
                    <a:ext uri="{9D8B030D-6E8A-4147-A177-3AD203B41FA5}">
                      <a16:colId xmlns:a16="http://schemas.microsoft.com/office/drawing/2014/main" val="20000"/>
                    </a:ext>
                  </a:extLst>
                </a:gridCol>
                <a:gridCol w="4143375">
                  <a:extLst>
                    <a:ext uri="{9D8B030D-6E8A-4147-A177-3AD203B41FA5}">
                      <a16:colId xmlns:a16="http://schemas.microsoft.com/office/drawing/2014/main" val="20001"/>
                    </a:ext>
                  </a:extLst>
                </a:gridCol>
                <a:gridCol w="7924165">
                  <a:extLst>
                    <a:ext uri="{9D8B030D-6E8A-4147-A177-3AD203B41FA5}">
                      <a16:colId xmlns:a16="http://schemas.microsoft.com/office/drawing/2014/main" val="20002"/>
                    </a:ext>
                  </a:extLst>
                </a:gridCol>
              </a:tblGrid>
              <a:tr h="383540">
                <a:tc>
                  <a:txBody>
                    <a:bodyPr/>
                    <a:lstStyle/>
                    <a:p>
                      <a:pPr marL="0" lvl="1" indent="0" algn="ctr" latinLnBrk="0" hangingPunct="1">
                        <a:buFontTx/>
                        <a:buNone/>
                      </a:pPr>
                      <a:r>
                        <a:rPr lang="ko-KR" sz="1800" b="1" i="0" kern="1200">
                          <a:solidFill>
                            <a:schemeClr val="dk1"/>
                          </a:solidFill>
                          <a:latin typeface="맑은 고딕" charset="0"/>
                          <a:ea typeface="맑은 고딕" charset="0"/>
                        </a:rPr>
                        <a:t>대상 그룹 지정</a:t>
                      </a:r>
                      <a:endParaRPr lang="ko-KR" altLang="en-US" sz="1800" b="1" i="0" kern="1200">
                        <a:solidFill>
                          <a:schemeClr val="dk1"/>
                        </a:solidFill>
                        <a:latin typeface="맑은 고딕" charset="0"/>
                        <a:ea typeface="맑은 고딕" charset="0"/>
                      </a:endParaRPr>
                    </a:p>
                  </a:txBody>
                  <a:tcPr marL="90170" marR="90170" marT="46990" marB="46990" anchor="ctr"/>
                </a:tc>
                <a:tc>
                  <a:txBody>
                    <a:bodyPr/>
                    <a:lstStyle/>
                    <a:p>
                      <a:pPr marL="0" lvl="1" indent="0" algn="ctr" latinLnBrk="0" hangingPunct="1">
                        <a:buFontTx/>
                        <a:buNone/>
                      </a:pPr>
                      <a:r>
                        <a:rPr lang="ko-KR" sz="1800" b="1" i="0" kern="1200">
                          <a:solidFill>
                            <a:schemeClr val="dk1"/>
                          </a:solidFill>
                          <a:latin typeface="맑은 고딕" charset="0"/>
                          <a:ea typeface="맑은 고딕" charset="0"/>
                        </a:rPr>
                        <a:t>VPC 지정</a:t>
                      </a:r>
                      <a:endParaRPr lang="ko-KR" altLang="en-US" sz="1800" b="1" i="0" kern="1200">
                        <a:solidFill>
                          <a:schemeClr val="dk1"/>
                        </a:solidFill>
                        <a:latin typeface="맑은 고딕" charset="0"/>
                        <a:ea typeface="맑은 고딕" charset="0"/>
                      </a:endParaRPr>
                    </a:p>
                  </a:txBody>
                  <a:tcPr marL="90170" marR="90170" marT="46990" marB="46990" anchor="ctr"/>
                </a:tc>
                <a:tc>
                  <a:txBody>
                    <a:bodyPr/>
                    <a:lstStyle/>
                    <a:p>
                      <a:pPr marL="0" lvl="1" indent="0" algn="ctr" latinLnBrk="0" hangingPunct="1">
                        <a:buFontTx/>
                        <a:buNone/>
                      </a:pPr>
                      <a:r>
                        <a:rPr lang="ko-KR" sz="1800" b="1" i="0" kern="1200">
                          <a:solidFill>
                            <a:schemeClr val="dk1"/>
                          </a:solidFill>
                          <a:latin typeface="맑은 고딕" charset="0"/>
                          <a:ea typeface="맑은 고딕" charset="0"/>
                        </a:rPr>
                        <a:t>대상 등록</a:t>
                      </a:r>
                      <a:endParaRPr lang="ko-KR" altLang="en-US" sz="1800" b="1" i="0" kern="1200">
                        <a:solidFill>
                          <a:schemeClr val="dk1"/>
                        </a:solidFill>
                        <a:latin typeface="맑은 고딕" charset="0"/>
                        <a:ea typeface="맑은 고딕" charset="0"/>
                      </a:endParaRPr>
                    </a:p>
                  </a:txBody>
                  <a:tcPr marL="90170" marR="90170" marT="46990" marB="46990" anchor="ctr"/>
                </a:tc>
                <a:extLst>
                  <a:ext uri="{0D108BD9-81ED-4DB2-BD59-A6C34878D82A}">
                    <a16:rowId xmlns:a16="http://schemas.microsoft.com/office/drawing/2014/main" val="10000"/>
                  </a:ext>
                </a:extLst>
              </a:tr>
              <a:tr h="386715">
                <a:tc>
                  <a:txBody>
                    <a:bodyPr/>
                    <a:lstStyle/>
                    <a:p>
                      <a:pPr marL="0" lvl="1" indent="0" algn="ctr" latinLnBrk="0" hangingPunct="1">
                        <a:buFontTx/>
                        <a:buNone/>
                      </a:pPr>
                      <a:r>
                        <a:rPr sz="1350" b="0" i="0" kern="1200">
                          <a:solidFill>
                            <a:srgbClr val="212529"/>
                          </a:solidFill>
                          <a:latin typeface="Helvetica Neue" charset="0"/>
                          <a:ea typeface="Malgun Gothic" charset="0"/>
                        </a:rPr>
                        <a:t>VEC-PRD-NGINX-GROUP</a:t>
                      </a:r>
                      <a:endParaRPr lang="ko-KR" altLang="en-US" sz="1350" b="0" i="0" kern="1200">
                        <a:solidFill>
                          <a:srgbClr val="212529"/>
                        </a:solidFill>
                        <a:latin typeface="Helvetica Neue" charset="0"/>
                        <a:ea typeface="Malgun Gothic" charset="0"/>
                      </a:endParaRPr>
                    </a:p>
                  </a:txBody>
                  <a:tcPr marL="90170" marR="90170" marT="46990" marB="46990" anchor="ctr">
                    <a:noFill/>
                  </a:tcPr>
                </a:tc>
                <a:tc rowSpan="2">
                  <a:txBody>
                    <a:bodyPr/>
                    <a:lstStyle/>
                    <a:p>
                      <a:pPr marL="0" lvl="1" indent="0" algn="ctr" latinLnBrk="0" hangingPunct="1">
                        <a:buFontTx/>
                        <a:buNone/>
                      </a:pPr>
                      <a:r>
                        <a:rPr sz="1800" b="0" i="0" kern="1200">
                          <a:solidFill>
                            <a:srgbClr val="212529"/>
                          </a:solidFill>
                          <a:latin typeface="Helvetica Neue" charset="0"/>
                          <a:ea typeface="Malgun Gothic" charset="0"/>
                        </a:rPr>
                        <a:t>vec-prd-vpc</a:t>
                      </a:r>
                      <a:endParaRPr lang="ko-KR" altLang="en-US" sz="1800" b="0" i="0" kern="1200">
                        <a:solidFill>
                          <a:srgbClr val="212529"/>
                        </a:solidFill>
                        <a:latin typeface="Helvetica Neue" charset="0"/>
                        <a:ea typeface="Malgun Gothic" charset="0"/>
                      </a:endParaRPr>
                    </a:p>
                  </a:txBody>
                  <a:tcPr marL="90170" marR="90170" marT="46990" marB="46990" anchor="ctr">
                    <a:noFill/>
                  </a:tcPr>
                </a:tc>
                <a:tc>
                  <a:txBody>
                    <a:bodyPr/>
                    <a:lstStyle/>
                    <a:p>
                      <a:pPr marL="0" lvl="1" indent="0" algn="ctr" latinLnBrk="0" hangingPunct="1">
                        <a:buFontTx/>
                        <a:buNone/>
                      </a:pPr>
                      <a:r>
                        <a:rPr sz="1350" b="0" i="0" kern="1200">
                          <a:solidFill>
                            <a:srgbClr val="212529"/>
                          </a:solidFill>
                          <a:latin typeface="Helvetica Neue" charset="0"/>
                          <a:ea typeface="Malgun Gothic" charset="0"/>
                        </a:rPr>
                        <a:t>VEC-PRD-VPC-NGINX-PUB-2A, VEC-PRD-VPC-NGINX-PUB-2C</a:t>
                      </a:r>
                      <a:endParaRPr lang="ko-KR" altLang="en-US" sz="1350" b="0" i="0" kern="1200">
                        <a:solidFill>
                          <a:srgbClr val="212529"/>
                        </a:solidFill>
                        <a:latin typeface="Helvetica Neue" charset="0"/>
                        <a:ea typeface="Malgun Gothic" charset="0"/>
                      </a:endParaRPr>
                    </a:p>
                  </a:txBody>
                  <a:tcPr marL="90170" marR="90170" marT="46990" marB="46990" anchor="ctr">
                    <a:noFill/>
                  </a:tcPr>
                </a:tc>
                <a:extLst>
                  <a:ext uri="{0D108BD9-81ED-4DB2-BD59-A6C34878D82A}">
                    <a16:rowId xmlns:a16="http://schemas.microsoft.com/office/drawing/2014/main" val="10001"/>
                  </a:ext>
                </a:extLst>
              </a:tr>
              <a:tr h="394335">
                <a:tc>
                  <a:txBody>
                    <a:bodyPr/>
                    <a:lstStyle/>
                    <a:p>
                      <a:pPr marL="0" lvl="1" indent="0" algn="ctr" latinLnBrk="0" hangingPunct="1">
                        <a:buFontTx/>
                        <a:buNone/>
                      </a:pPr>
                      <a:r>
                        <a:rPr lang="en-US" sz="1350" b="0" i="0" kern="1200">
                          <a:solidFill>
                            <a:srgbClr val="212529"/>
                          </a:solidFill>
                          <a:latin typeface="Helvetica Neue" charset="0"/>
                          <a:ea typeface="Malgun Gothic" charset="0"/>
                        </a:rPr>
                        <a:t>  </a:t>
                      </a:r>
                      <a:r>
                        <a:rPr sz="1350" b="0" i="0" kern="1200">
                          <a:solidFill>
                            <a:srgbClr val="212529"/>
                          </a:solidFill>
                          <a:latin typeface="Helvetica Neue" charset="0"/>
                          <a:ea typeface="Malgun Gothic" charset="0"/>
                        </a:rPr>
                        <a:t>VEC-PRD-</a:t>
                      </a:r>
                      <a:r>
                        <a:rPr lang="ko-KR" sz="1350" b="0" i="0" kern="1200">
                          <a:solidFill>
                            <a:srgbClr val="212529"/>
                          </a:solidFill>
                          <a:latin typeface="Helvetica Neue" charset="0"/>
                          <a:ea typeface="Malgun Gothic" charset="0"/>
                        </a:rPr>
                        <a:t>TOMCAT-</a:t>
                      </a:r>
                      <a:r>
                        <a:rPr sz="1350" b="0" i="0" kern="1200">
                          <a:solidFill>
                            <a:srgbClr val="212529"/>
                          </a:solidFill>
                          <a:latin typeface="Helvetica Neue" charset="0"/>
                          <a:ea typeface="Malgun Gothic" charset="0"/>
                        </a:rPr>
                        <a:t>GROUP</a:t>
                      </a:r>
                      <a:endParaRPr lang="ko-KR" altLang="en-US" sz="1350" b="0" i="0" kern="1200">
                        <a:solidFill>
                          <a:srgbClr val="212529"/>
                        </a:solidFill>
                        <a:latin typeface="Helvetica Neue" charset="0"/>
                        <a:ea typeface="Malgun Gothic" charset="0"/>
                      </a:endParaRPr>
                    </a:p>
                  </a:txBody>
                  <a:tcPr marL="90170" marR="90170" marT="46990" marB="46990" anchor="ctr">
                    <a:noFill/>
                  </a:tcPr>
                </a:tc>
                <a:tc vMerge="1">
                  <a:txBody>
                    <a:bodyPr/>
                    <a:lstStyle/>
                    <a:p>
                      <a:endParaRPr lang="ko-KR" altLang="en-US" kern="1200"/>
                    </a:p>
                  </a:txBody>
                  <a:tcPr/>
                </a:tc>
                <a:tc>
                  <a:txBody>
                    <a:bodyPr/>
                    <a:lstStyle/>
                    <a:p>
                      <a:pPr marL="0" lvl="1" indent="0" algn="ctr" latinLnBrk="0" hangingPunct="1">
                        <a:buFontTx/>
                        <a:buNone/>
                      </a:pPr>
                      <a:r>
                        <a:rPr lang="en-US" sz="1350" b="0" i="0" kern="1200">
                          <a:solidFill>
                            <a:srgbClr val="212529"/>
                          </a:solidFill>
                          <a:latin typeface="Helvetica Neue" charset="0"/>
                          <a:ea typeface="Malgun Gothic" charset="0"/>
                        </a:rPr>
                        <a:t>     </a:t>
                      </a:r>
                      <a:r>
                        <a:rPr sz="1350" b="0" i="0" kern="1200">
                          <a:solidFill>
                            <a:srgbClr val="212529"/>
                          </a:solidFill>
                          <a:latin typeface="Helvetica Neue" charset="0"/>
                          <a:ea typeface="Malgun Gothic" charset="0"/>
                        </a:rPr>
                        <a:t>VEC-PRD-VPC-TOMCAT-PUB-2A, VEC-PRD-VPC-TOMCAT-PUB-2C</a:t>
                      </a:r>
                      <a:endParaRPr lang="ko-KR" altLang="en-US" sz="1350" b="0" i="0" kern="1200">
                        <a:solidFill>
                          <a:srgbClr val="212529"/>
                        </a:solidFill>
                        <a:latin typeface="Helvetica Neue" charset="0"/>
                        <a:ea typeface="Malgun Gothic" charset="0"/>
                      </a:endParaRPr>
                    </a:p>
                  </a:txBody>
                  <a:tcPr marL="90170" marR="90170" marT="46990" marB="46990" anchor="ctr">
                    <a:noFill/>
                  </a:tcPr>
                </a:tc>
                <a:extLst>
                  <a:ext uri="{0D108BD9-81ED-4DB2-BD59-A6C34878D82A}">
                    <a16:rowId xmlns:a16="http://schemas.microsoft.com/office/drawing/2014/main" val="10002"/>
                  </a:ext>
                </a:extLst>
              </a:tr>
            </a:tbl>
          </a:graphicData>
        </a:graphic>
      </p:graphicFrame>
      <p:graphicFrame>
        <p:nvGraphicFramePr>
          <p:cNvPr id="25" name="표 181"/>
          <p:cNvGraphicFramePr>
            <a:graphicFrameLocks noGrp="1"/>
          </p:cNvGraphicFramePr>
          <p:nvPr>
            <p:extLst>
              <p:ext uri="{D42A27DB-BD31-4B8C-83A1-F6EECF244321}">
                <p14:modId xmlns:p14="http://schemas.microsoft.com/office/powerpoint/2010/main" val="1462393805"/>
              </p:ext>
            </p:extLst>
          </p:nvPr>
        </p:nvGraphicFramePr>
        <p:xfrm>
          <a:off x="885825" y="4687570"/>
          <a:ext cx="15848965" cy="2117090"/>
        </p:xfrm>
        <a:graphic>
          <a:graphicData uri="http://schemas.openxmlformats.org/drawingml/2006/table">
            <a:tbl>
              <a:tblPr firstRow="1" bandRow="1">
                <a:tableStyleId>{D7AC3CCA-C797-4891-BE02-D94E43425B78}</a:tableStyleId>
              </a:tblPr>
              <a:tblGrid>
                <a:gridCol w="3781425">
                  <a:extLst>
                    <a:ext uri="{9D8B030D-6E8A-4147-A177-3AD203B41FA5}">
                      <a16:colId xmlns:a16="http://schemas.microsoft.com/office/drawing/2014/main" val="20000"/>
                    </a:ext>
                  </a:extLst>
                </a:gridCol>
                <a:gridCol w="4143375">
                  <a:extLst>
                    <a:ext uri="{9D8B030D-6E8A-4147-A177-3AD203B41FA5}">
                      <a16:colId xmlns:a16="http://schemas.microsoft.com/office/drawing/2014/main" val="20001"/>
                    </a:ext>
                  </a:extLst>
                </a:gridCol>
                <a:gridCol w="4207510">
                  <a:extLst>
                    <a:ext uri="{9D8B030D-6E8A-4147-A177-3AD203B41FA5}">
                      <a16:colId xmlns:a16="http://schemas.microsoft.com/office/drawing/2014/main" val="20002"/>
                    </a:ext>
                  </a:extLst>
                </a:gridCol>
                <a:gridCol w="3716655">
                  <a:extLst>
                    <a:ext uri="{9D8B030D-6E8A-4147-A177-3AD203B41FA5}">
                      <a16:colId xmlns:a16="http://schemas.microsoft.com/office/drawing/2014/main" val="20003"/>
                    </a:ext>
                  </a:extLst>
                </a:gridCol>
              </a:tblGrid>
              <a:tr h="383540">
                <a:tc>
                  <a:txBody>
                    <a:bodyPr/>
                    <a:lstStyle/>
                    <a:p>
                      <a:pPr marL="0" lvl="1" indent="0" algn="ctr" latinLnBrk="0" hangingPunct="1">
                        <a:buFontTx/>
                        <a:buNone/>
                      </a:pPr>
                      <a:r>
                        <a:rPr lang="ko-KR" sz="1800" b="1" i="0" kern="1200">
                          <a:solidFill>
                            <a:schemeClr val="dk1"/>
                          </a:solidFill>
                          <a:latin typeface="맑은 고딕" charset="0"/>
                          <a:ea typeface="맑은 고딕" charset="0"/>
                        </a:rPr>
                        <a:t>로드 밸런서 이름</a:t>
                      </a:r>
                      <a:endParaRPr lang="ko-KR" altLang="en-US" sz="1800" b="1" i="0" kern="1200">
                        <a:solidFill>
                          <a:schemeClr val="dk1"/>
                        </a:solidFill>
                        <a:latin typeface="맑은 고딕" charset="0"/>
                        <a:ea typeface="맑은 고딕" charset="0"/>
                      </a:endParaRPr>
                    </a:p>
                  </a:txBody>
                  <a:tcPr marL="90170" marR="90170" marT="46990" marB="46990" anchor="ctr"/>
                </a:tc>
                <a:tc>
                  <a:txBody>
                    <a:bodyPr/>
                    <a:lstStyle/>
                    <a:p>
                      <a:pPr marL="0" lvl="1" indent="0" algn="ctr" latinLnBrk="0" hangingPunct="1">
                        <a:buFontTx/>
                        <a:buNone/>
                      </a:pPr>
                      <a:r>
                        <a:rPr lang="ko-KR" sz="1800" b="1" i="0" kern="1200">
                          <a:solidFill>
                            <a:schemeClr val="dk1"/>
                          </a:solidFill>
                          <a:latin typeface="맑은 고딕" charset="0"/>
                          <a:ea typeface="맑은 고딕" charset="0"/>
                        </a:rPr>
                        <a:t>서브넷 선택</a:t>
                      </a:r>
                      <a:endParaRPr lang="ko-KR" altLang="en-US" sz="1800" b="1" i="0" kern="1200">
                        <a:solidFill>
                          <a:schemeClr val="dk1"/>
                        </a:solidFill>
                        <a:latin typeface="맑은 고딕" charset="0"/>
                        <a:ea typeface="맑은 고딕" charset="0"/>
                      </a:endParaRPr>
                    </a:p>
                  </a:txBody>
                  <a:tcPr marL="90170" marR="90170" marT="46990" marB="46990" anchor="ctr"/>
                </a:tc>
                <a:tc>
                  <a:txBody>
                    <a:bodyPr/>
                    <a:lstStyle/>
                    <a:p>
                      <a:pPr marL="0" lvl="1" indent="0" algn="ctr" latinLnBrk="0" hangingPunct="1">
                        <a:buFontTx/>
                        <a:buNone/>
                      </a:pPr>
                      <a:r>
                        <a:rPr lang="ko-KR" sz="1800" b="1" i="0" kern="1200">
                          <a:solidFill>
                            <a:schemeClr val="dk1"/>
                          </a:solidFill>
                          <a:latin typeface="맑은 고딕" charset="0"/>
                          <a:ea typeface="맑은 고딕" charset="0"/>
                        </a:rPr>
                        <a:t>보안 그룹 선택</a:t>
                      </a:r>
                      <a:endParaRPr lang="ko-KR" altLang="en-US" sz="1800" b="1" i="0" kern="1200">
                        <a:solidFill>
                          <a:schemeClr val="dk1"/>
                        </a:solidFill>
                        <a:latin typeface="맑은 고딕" charset="0"/>
                        <a:ea typeface="맑은 고딕" charset="0"/>
                      </a:endParaRPr>
                    </a:p>
                  </a:txBody>
                  <a:tcPr marL="90170" marR="90170" marT="46990" marB="46990" anchor="ctr"/>
                </a:tc>
                <a:tc>
                  <a:txBody>
                    <a:bodyPr/>
                    <a:lstStyle/>
                    <a:p>
                      <a:pPr marL="0" lvl="1" indent="0" algn="ctr" latinLnBrk="0" hangingPunct="1">
                        <a:buFontTx/>
                        <a:buNone/>
                      </a:pPr>
                      <a:r>
                        <a:rPr lang="ko-KR" sz="1800" b="1" i="0" kern="1200">
                          <a:solidFill>
                            <a:schemeClr val="dk1"/>
                          </a:solidFill>
                          <a:latin typeface="맑은 고딕" charset="0"/>
                          <a:ea typeface="맑은 고딕" charset="0"/>
                        </a:rPr>
                        <a:t>리스너 및 라우팅 추가</a:t>
                      </a:r>
                      <a:endParaRPr lang="ko-KR" altLang="en-US" sz="1800" b="1" i="0" kern="1200">
                        <a:solidFill>
                          <a:schemeClr val="dk1"/>
                        </a:solidFill>
                        <a:latin typeface="맑은 고딕" charset="0"/>
                        <a:ea typeface="맑은 고딕" charset="0"/>
                      </a:endParaRPr>
                    </a:p>
                  </a:txBody>
                  <a:tcPr marL="90170" marR="90170" marT="46990" marB="46990" anchor="ctr"/>
                </a:tc>
                <a:extLst>
                  <a:ext uri="{0D108BD9-81ED-4DB2-BD59-A6C34878D82A}">
                    <a16:rowId xmlns:a16="http://schemas.microsoft.com/office/drawing/2014/main" val="10000"/>
                  </a:ext>
                </a:extLst>
              </a:tr>
              <a:tr h="866775">
                <a:tc>
                  <a:txBody>
                    <a:bodyPr/>
                    <a:lstStyle/>
                    <a:p>
                      <a:pPr marL="0" lvl="1" indent="0" algn="ctr" latinLnBrk="0" hangingPunct="1">
                        <a:buFontTx/>
                        <a:buNone/>
                      </a:pPr>
                      <a:r>
                        <a:rPr sz="1350" b="0" i="0" kern="1200">
                          <a:solidFill>
                            <a:srgbClr val="212529"/>
                          </a:solidFill>
                          <a:latin typeface="Helvetica Neue" charset="0"/>
                          <a:ea typeface="Malgun Gothic" charset="0"/>
                        </a:rPr>
                        <a:t>VEC-PRD-NGINX-ALB</a:t>
                      </a:r>
                      <a:endParaRPr lang="ko-KR" altLang="en-US" sz="1350" b="0" i="0" kern="1200">
                        <a:solidFill>
                          <a:srgbClr val="212529"/>
                        </a:solidFill>
                        <a:latin typeface="Helvetica Neue" charset="0"/>
                        <a:ea typeface="Malgun Gothic" charset="0"/>
                      </a:endParaRPr>
                    </a:p>
                  </a:txBody>
                  <a:tcPr marL="90170" marR="90170" marT="46990" marB="46990" anchor="ctr">
                    <a:noFill/>
                  </a:tcPr>
                </a:tc>
                <a:tc>
                  <a:txBody>
                    <a:bodyPr/>
                    <a:lstStyle/>
                    <a:p>
                      <a:pPr marL="0" lvl="1" indent="0" algn="ctr" latinLnBrk="0" hangingPunct="1">
                        <a:buFontTx/>
                        <a:buNone/>
                      </a:pPr>
                      <a:r>
                        <a:rPr sz="1350" b="0" i="0" kern="1200">
                          <a:solidFill>
                            <a:srgbClr val="212529"/>
                          </a:solidFill>
                          <a:latin typeface="Helvetica Neue" charset="0"/>
                          <a:ea typeface="Malgun Gothic" charset="0"/>
                        </a:rPr>
                        <a:t>VEC-PRD-VPC-NGINX-PUB-2A, </a:t>
                      </a:r>
                      <a:endParaRPr lang="ko-KR" altLang="en-US" sz="1350" b="0" i="0" kern="1200">
                        <a:solidFill>
                          <a:srgbClr val="212529"/>
                        </a:solidFill>
                        <a:latin typeface="Helvetica Neue" charset="0"/>
                        <a:ea typeface="Malgun Gothic" charset="0"/>
                      </a:endParaRPr>
                    </a:p>
                    <a:p>
                      <a:pPr marL="0" lvl="1" indent="0" algn="ctr" latinLnBrk="0" hangingPunct="1">
                        <a:buFontTx/>
                        <a:buNone/>
                      </a:pPr>
                      <a:r>
                        <a:rPr sz="1350" b="0" i="0" kern="1200">
                          <a:solidFill>
                            <a:srgbClr val="212529"/>
                          </a:solidFill>
                          <a:latin typeface="Helvetica Neue" charset="0"/>
                          <a:ea typeface="Malgun Gothic" charset="0"/>
                        </a:rPr>
                        <a:t>VEC-PRD-VPC-NGINX-PUB-2C</a:t>
                      </a:r>
                      <a:endParaRPr lang="ko-KR" altLang="en-US" sz="1350" b="0" i="0" kern="1200">
                        <a:solidFill>
                          <a:srgbClr val="212529"/>
                        </a:solidFill>
                        <a:latin typeface="Helvetica Neue" charset="0"/>
                        <a:ea typeface="Malgun Gothic" charset="0"/>
                      </a:endParaRPr>
                    </a:p>
                  </a:txBody>
                  <a:tcPr marL="90170" marR="90170" marT="46990" marB="46990" anchor="ctr">
                    <a:noFill/>
                  </a:tcPr>
                </a:tc>
                <a:tc>
                  <a:txBody>
                    <a:bodyPr/>
                    <a:lstStyle/>
                    <a:p>
                      <a:pPr marL="0" lvl="1" indent="0" algn="ctr" latinLnBrk="0" hangingPunct="1">
                        <a:buFontTx/>
                        <a:buNone/>
                      </a:pPr>
                      <a:r>
                        <a:rPr sz="1350" b="0" i="0" kern="1200">
                          <a:solidFill>
                            <a:srgbClr val="212529"/>
                          </a:solidFill>
                          <a:latin typeface="Helvetica Neue" charset="0"/>
                          <a:ea typeface="Malgun Gothic" charset="0"/>
                        </a:rPr>
                        <a:t>VEC-PRD-VPC-NGINX-PUB-SG-2A</a:t>
                      </a:r>
                      <a:endParaRPr lang="ko-KR" altLang="en-US" sz="1350" b="0" i="0" kern="1200">
                        <a:solidFill>
                          <a:srgbClr val="212529"/>
                        </a:solidFill>
                        <a:latin typeface="Helvetica Neue" charset="0"/>
                        <a:ea typeface="Malgun Gothic" charset="0"/>
                      </a:endParaRPr>
                    </a:p>
                  </a:txBody>
                  <a:tcPr marL="90170" marR="90170" marT="46990" marB="46990" anchor="ctr">
                    <a:noFill/>
                  </a:tcPr>
                </a:tc>
                <a:tc rowSpan="2">
                  <a:txBody>
                    <a:bodyPr/>
                    <a:lstStyle/>
                    <a:p>
                      <a:pPr marL="0" lvl="1" indent="0" algn="l" latinLnBrk="0" hangingPunct="1">
                        <a:buFontTx/>
                        <a:buNone/>
                      </a:pPr>
                      <a:r>
                        <a:rPr sz="1600" b="0" i="0" kern="1200">
                          <a:solidFill>
                            <a:srgbClr val="212529"/>
                          </a:solidFill>
                          <a:latin typeface="Helvetica Neue" charset="0"/>
                          <a:ea typeface="Malgun Gothic" charset="0"/>
                        </a:rPr>
                        <a:t> 리스너</a:t>
                      </a:r>
                      <a:r>
                        <a:rPr lang="en-US" sz="1600" b="0" i="0" kern="1200">
                          <a:solidFill>
                            <a:srgbClr val="212529"/>
                          </a:solidFill>
                          <a:latin typeface="Helvetica Neue" charset="0"/>
                          <a:ea typeface="Malgun Gothic" charset="0"/>
                        </a:rPr>
                        <a:t> :</a:t>
                      </a:r>
                      <a:r>
                        <a:rPr sz="1600" b="0" i="0" kern="1200">
                          <a:solidFill>
                            <a:srgbClr val="212529"/>
                          </a:solidFill>
                          <a:latin typeface="Helvetica Neue" charset="0"/>
                          <a:ea typeface="Malgun Gothic" charset="0"/>
                        </a:rPr>
                        <a:t> HTTP(80</a:t>
                      </a:r>
                      <a:r>
                        <a:rPr lang="en-US" sz="1600" b="0" i="0" kern="1200">
                          <a:solidFill>
                            <a:srgbClr val="212529"/>
                          </a:solidFill>
                          <a:latin typeface="Helvetica Neue" charset="0"/>
                          <a:ea typeface="Malgun Gothic" charset="0"/>
                        </a:rPr>
                        <a:t>) :</a:t>
                      </a:r>
                      <a:r>
                        <a:rPr sz="1600" b="0" i="0" kern="1200">
                          <a:solidFill>
                            <a:srgbClr val="212529"/>
                          </a:solidFill>
                          <a:latin typeface="Helvetica Neue" charset="0"/>
                          <a:ea typeface="Malgun Gothic" charset="0"/>
                        </a:rPr>
                        <a:t> 대상 </a:t>
                      </a:r>
                      <a:r>
                        <a:rPr lang="ko-KR" sz="1600" b="0" i="0" kern="1200">
                          <a:solidFill>
                            <a:srgbClr val="212529"/>
                          </a:solidFill>
                          <a:latin typeface="Helvetica Neue" charset="0"/>
                          <a:ea typeface="Malgun Gothic" charset="0"/>
                        </a:rPr>
                        <a:t>그룹 선택</a:t>
                      </a:r>
                      <a:endParaRPr lang="ko-KR" altLang="en-US" sz="1600" b="0" i="0" kern="1200">
                        <a:solidFill>
                          <a:srgbClr val="212529"/>
                        </a:solidFill>
                        <a:latin typeface="Helvetica Neue" charset="0"/>
                        <a:ea typeface="Malgun Gothic" charset="0"/>
                      </a:endParaRPr>
                    </a:p>
                    <a:p>
                      <a:pPr marL="0" lvl="1" indent="0" algn="l" latinLnBrk="0" hangingPunct="1">
                        <a:buFontTx/>
                        <a:buNone/>
                      </a:pPr>
                      <a:r>
                        <a:rPr lang="en-US" sz="1600" b="0" i="0" kern="1200">
                          <a:solidFill>
                            <a:srgbClr val="212529"/>
                          </a:solidFill>
                          <a:latin typeface="Helvetica Neue" charset="0"/>
                          <a:ea typeface="Malgun Gothic" charset="0"/>
                        </a:rPr>
                        <a:t> </a:t>
                      </a:r>
                      <a:r>
                        <a:rPr sz="1600" b="0" i="0" kern="1200">
                          <a:solidFill>
                            <a:srgbClr val="212529"/>
                          </a:solidFill>
                          <a:latin typeface="Helvetica Neue" charset="0"/>
                          <a:ea typeface="Malgun Gothic" charset="0"/>
                        </a:rPr>
                        <a:t>리스너 HTTPS(443) : </a:t>
                      </a:r>
                      <a:r>
                        <a:rPr lang="ko-KR" sz="1600" b="0" i="0" kern="1200">
                          <a:solidFill>
                            <a:srgbClr val="212529"/>
                          </a:solidFill>
                          <a:latin typeface="Helvetica Neue" charset="0"/>
                          <a:ea typeface="Malgun Gothic" charset="0"/>
                        </a:rPr>
                        <a:t> 대상 그룹 선택</a:t>
                      </a:r>
                      <a:endParaRPr lang="ko-KR" altLang="en-US" sz="1600" b="0" i="0" kern="1200">
                        <a:solidFill>
                          <a:srgbClr val="212529"/>
                        </a:solidFill>
                        <a:latin typeface="Helvetica Neue" charset="0"/>
                        <a:ea typeface="Malgun Gothic" charset="0"/>
                      </a:endParaRPr>
                    </a:p>
                  </a:txBody>
                  <a:tcPr marL="90170" marR="90170" marT="46990" marB="46990" anchor="ctr">
                    <a:noFill/>
                  </a:tcPr>
                </a:tc>
                <a:extLst>
                  <a:ext uri="{0D108BD9-81ED-4DB2-BD59-A6C34878D82A}">
                    <a16:rowId xmlns:a16="http://schemas.microsoft.com/office/drawing/2014/main" val="10001"/>
                  </a:ext>
                </a:extLst>
              </a:tr>
              <a:tr h="866775">
                <a:tc>
                  <a:txBody>
                    <a:bodyPr/>
                    <a:lstStyle/>
                    <a:p>
                      <a:pPr marL="0" lvl="1" indent="0" algn="ctr" latinLnBrk="0" hangingPunct="1">
                        <a:buFontTx/>
                        <a:buNone/>
                      </a:pPr>
                      <a:r>
                        <a:rPr lang="en-US" sz="1350" b="0" i="0" kern="1200">
                          <a:solidFill>
                            <a:srgbClr val="212529"/>
                          </a:solidFill>
                          <a:latin typeface="Helvetica Neue" charset="0"/>
                          <a:ea typeface="Malgun Gothic" charset="0"/>
                        </a:rPr>
                        <a:t> </a:t>
                      </a:r>
                      <a:r>
                        <a:rPr sz="1350" b="0" i="0" kern="1200">
                          <a:solidFill>
                            <a:srgbClr val="212529"/>
                          </a:solidFill>
                          <a:latin typeface="Helvetica Neue" charset="0"/>
                          <a:ea typeface="Malgun Gothic" charset="0"/>
                        </a:rPr>
                        <a:t>VEC-PRD-</a:t>
                      </a:r>
                      <a:r>
                        <a:rPr lang="ko-KR" sz="1350" b="0" i="0" kern="1200">
                          <a:solidFill>
                            <a:srgbClr val="212529"/>
                          </a:solidFill>
                          <a:latin typeface="Helvetica Neue" charset="0"/>
                          <a:ea typeface="Malgun Gothic" charset="0"/>
                        </a:rPr>
                        <a:t>TOMCAT</a:t>
                      </a:r>
                      <a:r>
                        <a:rPr sz="1350" b="0" i="0" kern="1200">
                          <a:solidFill>
                            <a:srgbClr val="212529"/>
                          </a:solidFill>
                          <a:latin typeface="Helvetica Neue" charset="0"/>
                          <a:ea typeface="Malgun Gothic" charset="0"/>
                        </a:rPr>
                        <a:t>-ALB</a:t>
                      </a:r>
                      <a:endParaRPr lang="ko-KR" altLang="en-US" sz="1350" b="0" i="0" kern="1200">
                        <a:solidFill>
                          <a:srgbClr val="212529"/>
                        </a:solidFill>
                        <a:latin typeface="Helvetica Neue" charset="0"/>
                        <a:ea typeface="Malgun Gothic" charset="0"/>
                      </a:endParaRPr>
                    </a:p>
                  </a:txBody>
                  <a:tcPr marL="90170" marR="90170" marT="46990" marB="46990" anchor="ctr">
                    <a:noFill/>
                  </a:tcPr>
                </a:tc>
                <a:tc>
                  <a:txBody>
                    <a:bodyPr/>
                    <a:lstStyle/>
                    <a:p>
                      <a:pPr marL="0" lvl="1" indent="0" algn="ctr" latinLnBrk="0" hangingPunct="1">
                        <a:buFontTx/>
                        <a:buNone/>
                      </a:pPr>
                      <a:r>
                        <a:rPr lang="en-US" sz="1350" b="0" i="0" kern="1200">
                          <a:solidFill>
                            <a:srgbClr val="212529"/>
                          </a:solidFill>
                          <a:latin typeface="Helvetica Neue" charset="0"/>
                          <a:ea typeface="Malgun Gothic" charset="0"/>
                        </a:rPr>
                        <a:t> </a:t>
                      </a:r>
                      <a:r>
                        <a:rPr sz="1350" b="0" i="0" kern="1200">
                          <a:solidFill>
                            <a:srgbClr val="212529"/>
                          </a:solidFill>
                          <a:latin typeface="Helvetica Neue" charset="0"/>
                          <a:ea typeface="Malgun Gothic" charset="0"/>
                        </a:rPr>
                        <a:t>VEC-PRD-VPC-</a:t>
                      </a:r>
                      <a:r>
                        <a:rPr lang="ko-KR" sz="1350" b="0" i="0" kern="1200">
                          <a:solidFill>
                            <a:srgbClr val="212529"/>
                          </a:solidFill>
                          <a:latin typeface="Helvetica Neue" charset="0"/>
                          <a:ea typeface="Malgun Gothic" charset="0"/>
                        </a:rPr>
                        <a:t>TOMCAT</a:t>
                      </a:r>
                      <a:r>
                        <a:rPr sz="1350" b="0" i="0" kern="1200">
                          <a:solidFill>
                            <a:srgbClr val="212529"/>
                          </a:solidFill>
                          <a:latin typeface="Helvetica Neue" charset="0"/>
                          <a:ea typeface="Malgun Gothic" charset="0"/>
                        </a:rPr>
                        <a:t>-PUB-2A, </a:t>
                      </a:r>
                      <a:endParaRPr lang="ko-KR" altLang="en-US" sz="1350" b="0" i="0" kern="1200">
                        <a:solidFill>
                          <a:srgbClr val="212529"/>
                        </a:solidFill>
                        <a:latin typeface="Helvetica Neue" charset="0"/>
                        <a:ea typeface="Malgun Gothic" charset="0"/>
                      </a:endParaRPr>
                    </a:p>
                    <a:p>
                      <a:pPr marL="0" lvl="1" indent="0" algn="ctr" latinLnBrk="0" hangingPunct="1">
                        <a:buFontTx/>
                        <a:buNone/>
                      </a:pPr>
                      <a:r>
                        <a:rPr sz="1350" b="0" i="0" kern="1200">
                          <a:solidFill>
                            <a:srgbClr val="212529"/>
                          </a:solidFill>
                          <a:latin typeface="Helvetica Neue" charset="0"/>
                          <a:ea typeface="Malgun Gothic" charset="0"/>
                        </a:rPr>
                        <a:t>VEC-PRD-VPC-</a:t>
                      </a:r>
                      <a:r>
                        <a:rPr lang="ko-KR" sz="1350" b="0" i="0" kern="1200">
                          <a:solidFill>
                            <a:srgbClr val="212529"/>
                          </a:solidFill>
                          <a:latin typeface="Helvetica Neue" charset="0"/>
                          <a:ea typeface="Malgun Gothic" charset="0"/>
                        </a:rPr>
                        <a:t>TOMCAT</a:t>
                      </a:r>
                      <a:r>
                        <a:rPr sz="1350" b="0" i="0" kern="1200">
                          <a:solidFill>
                            <a:srgbClr val="212529"/>
                          </a:solidFill>
                          <a:latin typeface="Helvetica Neue" charset="0"/>
                          <a:ea typeface="Malgun Gothic" charset="0"/>
                        </a:rPr>
                        <a:t>-PUB-2C</a:t>
                      </a:r>
                      <a:endParaRPr lang="ko-KR" altLang="en-US" sz="1350" b="0" i="0" kern="1200">
                        <a:solidFill>
                          <a:srgbClr val="212529"/>
                        </a:solidFill>
                        <a:latin typeface="Helvetica Neue" charset="0"/>
                        <a:ea typeface="Malgun Gothic" charset="0"/>
                      </a:endParaRPr>
                    </a:p>
                  </a:txBody>
                  <a:tcPr marL="90170" marR="90170" marT="46990" marB="46990" anchor="ctr">
                    <a:noFill/>
                  </a:tcPr>
                </a:tc>
                <a:tc>
                  <a:txBody>
                    <a:bodyPr/>
                    <a:lstStyle/>
                    <a:p>
                      <a:pPr marL="0" lvl="1" indent="0" algn="ctr" latinLnBrk="0" hangingPunct="1">
                        <a:buFontTx/>
                        <a:buNone/>
                      </a:pPr>
                      <a:r>
                        <a:rPr sz="1350" b="0" i="0" kern="1200">
                          <a:solidFill>
                            <a:srgbClr val="212529"/>
                          </a:solidFill>
                          <a:latin typeface="Helvetica Neue" charset="0"/>
                          <a:ea typeface="Malgun Gothic" charset="0"/>
                        </a:rPr>
                        <a:t>VEC-PRD-VPC-</a:t>
                      </a:r>
                      <a:r>
                        <a:rPr lang="ko-KR" sz="1350" b="0" i="0" kern="1200">
                          <a:solidFill>
                            <a:srgbClr val="212529"/>
                          </a:solidFill>
                          <a:latin typeface="Helvetica Neue" charset="0"/>
                          <a:ea typeface="Malgun Gothic" charset="0"/>
                        </a:rPr>
                        <a:t>TOMCAT</a:t>
                      </a:r>
                      <a:r>
                        <a:rPr sz="1350" b="0" i="0" kern="1200">
                          <a:solidFill>
                            <a:srgbClr val="212529"/>
                          </a:solidFill>
                          <a:latin typeface="Helvetica Neue" charset="0"/>
                          <a:ea typeface="Malgun Gothic" charset="0"/>
                        </a:rPr>
                        <a:t>-PUB-SG-2A</a:t>
                      </a:r>
                      <a:endParaRPr lang="ko-KR" altLang="en-US" sz="1350" b="0" i="0" kern="1200">
                        <a:solidFill>
                          <a:srgbClr val="212529"/>
                        </a:solidFill>
                        <a:latin typeface="Helvetica Neue" charset="0"/>
                        <a:ea typeface="Malgun Gothic" charset="0"/>
                      </a:endParaRPr>
                    </a:p>
                  </a:txBody>
                  <a:tcPr marL="90170" marR="90170" marT="46990" marB="46990" anchor="ctr">
                    <a:noFill/>
                  </a:tcPr>
                </a:tc>
                <a:tc vMerge="1">
                  <a:txBody>
                    <a:bodyPr/>
                    <a:lstStyle/>
                    <a:p>
                      <a:endParaRPr lang="ko-KR" altLang="en-US" kern="1200"/>
                    </a:p>
                  </a:txBody>
                  <a:tcPr/>
                </a:tc>
                <a:extLst>
                  <a:ext uri="{0D108BD9-81ED-4DB2-BD59-A6C34878D82A}">
                    <a16:rowId xmlns:a16="http://schemas.microsoft.com/office/drawing/2014/main" val="10002"/>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645" cy="57404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136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로드 밸런서를 통해 트래픽 분산</a:t>
            </a:r>
            <a:endParaRPr lang="ko-KR" altLang="en-US" sz="2500">
              <a:solidFill>
                <a:srgbClr val="000000"/>
              </a:solidFill>
              <a:latin typeface="Noto Sans" charset="0"/>
              <a:ea typeface="Noto Sans" charset="0"/>
              <a:cs typeface="Noto Sans" charset="0"/>
            </a:endParaRPr>
          </a:p>
        </p:txBody>
      </p:sp>
      <p:sp>
        <p:nvSpPr>
          <p:cNvPr id="23" name="Rect 0"/>
          <p:cNvSpPr txBox="1">
            <a:spLocks/>
          </p:cNvSpPr>
          <p:nvPr/>
        </p:nvSpPr>
        <p:spPr>
          <a:xfrm>
            <a:off x="885825" y="1184275"/>
            <a:ext cx="14900275" cy="63881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대상 그룹, 로드 밸런서( ALB ) - Terraform code 작성 </a:t>
            </a:r>
            <a:endParaRPr lang="ko-KR" altLang="en-US" sz="3600">
              <a:solidFill>
                <a:srgbClr val="000000"/>
              </a:solidFill>
              <a:latin typeface="Noto Sans Bold" charset="0"/>
              <a:ea typeface="Noto Sans Bold" charset="0"/>
              <a:cs typeface="Noto Sans Bold" charset="0"/>
            </a:endParaRPr>
          </a:p>
        </p:txBody>
      </p:sp>
      <p:pic>
        <p:nvPicPr>
          <p:cNvPr id="24" name="그림 187"/>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1157605" y="2319655"/>
            <a:ext cx="4914265" cy="4348480"/>
          </a:xfrm>
          <a:prstGeom prst="rect">
            <a:avLst/>
          </a:prstGeom>
          <a:noFill/>
          <a:ln w="9525" cap="flat" cmpd="sng">
            <a:solidFill>
              <a:schemeClr val="tx1">
                <a:alpha val="100000"/>
              </a:schemeClr>
            </a:solidFill>
            <a:prstDash val="solid"/>
            <a:round/>
          </a:ln>
        </p:spPr>
      </p:pic>
      <p:sp>
        <p:nvSpPr>
          <p:cNvPr id="25" name="텍스트 상자 188"/>
          <p:cNvSpPr txBox="1">
            <a:spLocks/>
          </p:cNvSpPr>
          <p:nvPr/>
        </p:nvSpPr>
        <p:spPr>
          <a:xfrm>
            <a:off x="1318895" y="6725285"/>
            <a:ext cx="4574540" cy="279400"/>
          </a:xfrm>
          <a:prstGeom prst="rect">
            <a:avLst/>
          </a:prstGeom>
          <a:noFill/>
        </p:spPr>
        <p:txBody>
          <a:bodyPr vert="horz" wrap="square" lIns="0" tIns="0" rIns="0" bIns="0" numCol="1" anchor="t">
            <a:noAutofit/>
          </a:bodyPr>
          <a:lstStyle/>
          <a:p>
            <a:pPr marL="0" indent="0" algn="ctr" latinLnBrk="0">
              <a:buFontTx/>
              <a:buNone/>
            </a:pPr>
            <a:r>
              <a:rPr lang="ko-KR" b="1"/>
              <a:t>대상 그룹 생성</a:t>
            </a:r>
            <a:endParaRPr lang="ko-KR" altLang="en-US" b="1"/>
          </a:p>
          <a:p>
            <a:pPr marL="0" indent="0" algn="ctr" latinLnBrk="0">
              <a:buFontTx/>
              <a:buNone/>
            </a:pPr>
            <a:r>
              <a:rPr lang="ko-KR" b="1"/>
              <a:t>( VEC-PRD-NGINX-GROUP )</a:t>
            </a:r>
            <a:endParaRPr lang="ko-KR" altLang="en-US" b="1"/>
          </a:p>
        </p:txBody>
      </p:sp>
      <p:sp>
        <p:nvSpPr>
          <p:cNvPr id="29" name="텍스트 상자 192"/>
          <p:cNvSpPr txBox="1">
            <a:spLocks/>
          </p:cNvSpPr>
          <p:nvPr/>
        </p:nvSpPr>
        <p:spPr>
          <a:xfrm>
            <a:off x="9237980" y="6744335"/>
            <a:ext cx="4573905" cy="278765"/>
          </a:xfrm>
          <a:prstGeom prst="rect">
            <a:avLst/>
          </a:prstGeom>
          <a:noFill/>
        </p:spPr>
        <p:txBody>
          <a:bodyPr vert="horz" wrap="square" lIns="0" tIns="0" rIns="0" bIns="0" numCol="1" anchor="t">
            <a:noAutofit/>
          </a:bodyPr>
          <a:lstStyle/>
          <a:p>
            <a:pPr marL="0" indent="0" algn="ctr" latinLnBrk="0">
              <a:buFontTx/>
              <a:buNone/>
            </a:pPr>
            <a:r>
              <a:rPr lang="ko-KR" b="1"/>
              <a:t>대상 그룹 생성 확인</a:t>
            </a:r>
            <a:endParaRPr lang="ko-KR" altLang="en-US" b="1"/>
          </a:p>
          <a:p>
            <a:pPr marL="0" indent="0" algn="ctr" latinLnBrk="0">
              <a:buFontTx/>
              <a:buNone/>
            </a:pPr>
            <a:r>
              <a:rPr lang="ko-KR" b="1"/>
              <a:t>(  VEC-PRD-NGINX-GROUP,</a:t>
            </a:r>
            <a:endParaRPr lang="ko-KR" altLang="en-US" b="1"/>
          </a:p>
          <a:p>
            <a:pPr marL="0" indent="0" algn="ctr" latinLnBrk="0">
              <a:buFontTx/>
              <a:buNone/>
            </a:pPr>
            <a:r>
              <a:rPr lang="ko-KR" b="1"/>
              <a:t> VEC-PRD-TOMCAT-GROUP )</a:t>
            </a:r>
            <a:endParaRPr lang="ko-KR" altLang="en-US" b="1"/>
          </a:p>
        </p:txBody>
      </p:sp>
      <p:pic>
        <p:nvPicPr>
          <p:cNvPr id="30" name="그림 209" descr="C:/Users/USER/AppData/Roaming/PolarisOffice/ETemp/8772_15264544/image125.png"/>
          <p:cNvPicPr>
            <a:picLocks noChangeAspect="1"/>
          </p:cNvPicPr>
          <p:nvPr/>
        </p:nvPicPr>
        <p:blipFill rotWithShape="1">
          <a:blip r:embed="rId3" cstate="hqprint">
            <a:extLst>
              <a:ext uri="{28A0092B-C50C-407E-A947-70E740481C1C}">
                <a14:useLocalDpi xmlns:a14="http://schemas.microsoft.com/office/drawing/2010/main"/>
              </a:ext>
            </a:extLst>
          </a:blip>
          <a:srcRect l="-34"/>
          <a:stretch>
            <a:fillRect/>
          </a:stretch>
        </p:blipFill>
        <p:spPr>
          <a:xfrm rot="0">
            <a:off x="6885940" y="2315845"/>
            <a:ext cx="9281160" cy="1440815"/>
          </a:xfrm>
          <a:prstGeom prst="rect"/>
          <a:noFill/>
          <a:ln w="9525" cap="flat" cmpd="sng">
            <a:solidFill>
              <a:schemeClr val="tx1">
                <a:alpha val="100000"/>
              </a:schemeClr>
            </a:solidFill>
            <a:prstDash val="solid"/>
            <a:round/>
          </a:ln>
        </p:spPr>
      </p:pic>
      <p:pic>
        <p:nvPicPr>
          <p:cNvPr id="31" name="그림 215"/>
          <p:cNvPicPr>
            <a:picLocks noChangeAspect="1"/>
          </p:cNvPicPr>
          <p:nvPr/>
        </p:nvPicPr>
        <p:blipFill rotWithShape="1">
          <a:blip r:embed="rId4" cstate="hqprint">
            <a:extLst>
              <a:ext uri="{28A0092B-C50C-407E-A947-70E740481C1C}">
                <a14:useLocalDpi xmlns:a14="http://schemas.microsoft.com/office/drawing/2010/main"/>
              </a:ext>
            </a:extLst>
          </a:blip>
          <a:stretch>
            <a:fillRect/>
          </a:stretch>
        </p:blipFill>
        <p:spPr>
          <a:xfrm>
            <a:off x="6881495" y="3837305"/>
            <a:ext cx="9278620" cy="2834640"/>
          </a:xfrm>
          <a:prstGeom prst="rect">
            <a:avLst/>
          </a:prstGeom>
          <a:noFill/>
          <a:ln w="9525" cap="flat" cmpd="sng">
            <a:solidFill>
              <a:schemeClr val="tx1">
                <a:alpha val="100000"/>
              </a:schemeClr>
            </a:solidFill>
            <a:prstDash val="solid"/>
            <a:rou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020" cy="127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020" cy="127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89375" cy="57277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1</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소개</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3117850" y="394970"/>
            <a:ext cx="5800725" cy="318135"/>
          </a:xfrm>
          <a:prstGeom prst="rect">
            <a:avLst/>
          </a:prstGeom>
        </p:spPr>
        <p:txBody>
          <a:bodyPr wrap="square" lIns="0" tIns="0" rIns="0" bIns="0" numCol="1" rtlCol="1" vert="horz"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주요 서비스 </a:t>
            </a:r>
            <a:endParaRPr lang="ko-KR" altLang="en-US" sz="2500">
              <a:solidFill>
                <a:srgbClr val="000000"/>
              </a:solidFill>
              <a:latin typeface="Noto Sans" charset="0"/>
              <a:ea typeface="Noto Sans" charset="0"/>
              <a:cs typeface="Noto Sans" charset="0"/>
            </a:endParaRPr>
          </a:p>
        </p:txBody>
      </p:sp>
      <p:pic>
        <p:nvPicPr>
          <p:cNvPr id="19" name="그림 194"/>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3875405" y="7626350"/>
            <a:ext cx="762635" cy="762635"/>
          </a:xfrm>
          <a:prstGeom prst="rect">
            <a:avLst/>
          </a:prstGeom>
          <a:noFill/>
          <a:ln w="0">
            <a:noFill/>
            <a:prstDash/>
          </a:ln>
        </p:spPr>
      </p:pic>
      <p:sp>
        <p:nvSpPr>
          <p:cNvPr id="20" name="텍스트 상자 195"/>
          <p:cNvSpPr txBox="1">
            <a:spLocks/>
          </p:cNvSpPr>
          <p:nvPr/>
        </p:nvSpPr>
        <p:spPr>
          <a:xfrm>
            <a:off x="3119755" y="8388350"/>
            <a:ext cx="2293620" cy="278130"/>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sz="1200">
                <a:solidFill>
                  <a:schemeClr val="tx1"/>
                </a:solidFill>
                <a:latin typeface="Arial" charset="0"/>
                <a:ea typeface="Amazon Ember" charset="0"/>
              </a:rPr>
              <a:t>Amazon CloudFront</a:t>
            </a:r>
            <a:endParaRPr lang="ko-KR" altLang="en-US" sz="1200">
              <a:solidFill>
                <a:schemeClr val="tx1"/>
              </a:solidFill>
              <a:latin typeface="Arial" charset="0"/>
              <a:ea typeface="Amazon Ember" charset="0"/>
            </a:endParaRPr>
          </a:p>
        </p:txBody>
      </p:sp>
      <p:pic>
        <p:nvPicPr>
          <p:cNvPr id="21" name="그림 196"/>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1870710" y="7625080"/>
            <a:ext cx="762635" cy="762635"/>
          </a:xfrm>
          <a:prstGeom prst="rect">
            <a:avLst/>
          </a:prstGeom>
          <a:noFill/>
          <a:ln w="0">
            <a:noFill/>
            <a:prstDash/>
          </a:ln>
        </p:spPr>
      </p:pic>
      <p:sp>
        <p:nvSpPr>
          <p:cNvPr id="22" name="텍스트 상자 197"/>
          <p:cNvSpPr txBox="1">
            <a:spLocks/>
          </p:cNvSpPr>
          <p:nvPr/>
        </p:nvSpPr>
        <p:spPr>
          <a:xfrm>
            <a:off x="1109980" y="8388350"/>
            <a:ext cx="2280920" cy="278130"/>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sz="1200">
                <a:solidFill>
                  <a:schemeClr val="tx1"/>
                </a:solidFill>
                <a:latin typeface="Arial" charset="0"/>
                <a:ea typeface="Amazon Ember" charset="0"/>
              </a:rPr>
              <a:t>Amazon Route 53</a:t>
            </a:r>
            <a:endParaRPr lang="ko-KR" altLang="en-US" sz="1200">
              <a:solidFill>
                <a:schemeClr val="tx1"/>
              </a:solidFill>
              <a:latin typeface="Arial" charset="0"/>
              <a:ea typeface="Amazon Ember" charset="0"/>
            </a:endParaRPr>
          </a:p>
        </p:txBody>
      </p:sp>
      <p:pic>
        <p:nvPicPr>
          <p:cNvPr id="23" name="그림 198"/>
          <p:cNvPicPr>
            <a:picLocks noChangeAspect="1"/>
          </p:cNvPicPr>
          <p:nvPr/>
        </p:nvPicPr>
        <p:blipFill rotWithShape="1">
          <a:blip r:embed="rId4" cstate="print">
            <a:extLst>
              <a:ext uri="{28A0092B-C50C-407E-A947-70E740481C1C}">
                <a14:useLocalDpi xmlns:a14="http://schemas.microsoft.com/office/drawing/2010/main" val="0"/>
              </a:ext>
            </a:extLst>
          </a:blip>
          <a:stretch>
            <a:fillRect/>
          </a:stretch>
        </p:blipFill>
        <p:spPr>
          <a:xfrm>
            <a:off x="3878580" y="3908425"/>
            <a:ext cx="762635" cy="762635"/>
          </a:xfrm>
          <a:prstGeom prst="rect">
            <a:avLst/>
          </a:prstGeom>
          <a:noFill/>
          <a:ln w="0">
            <a:noFill/>
            <a:prstDash/>
          </a:ln>
        </p:spPr>
      </p:pic>
      <p:sp>
        <p:nvSpPr>
          <p:cNvPr id="24" name="텍스트 상자 199"/>
          <p:cNvSpPr txBox="1">
            <a:spLocks/>
          </p:cNvSpPr>
          <p:nvPr/>
        </p:nvSpPr>
        <p:spPr>
          <a:xfrm>
            <a:off x="3119755" y="4669790"/>
            <a:ext cx="2293620" cy="278130"/>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sz="1200">
                <a:solidFill>
                  <a:schemeClr val="tx1"/>
                </a:solidFill>
                <a:latin typeface="Arial" charset="0"/>
                <a:ea typeface="Amazon Ember" charset="0"/>
              </a:rPr>
              <a:t>AWS Lambda</a:t>
            </a:r>
            <a:endParaRPr lang="ko-KR" altLang="en-US" sz="1200">
              <a:solidFill>
                <a:schemeClr val="tx1"/>
              </a:solidFill>
              <a:latin typeface="Arial" charset="0"/>
              <a:ea typeface="Amazon Ember" charset="0"/>
            </a:endParaRPr>
          </a:p>
        </p:txBody>
      </p:sp>
      <p:pic>
        <p:nvPicPr>
          <p:cNvPr id="25" name="그림 200"/>
          <p:cNvPicPr>
            <a:picLocks noChangeAspect="1"/>
          </p:cNvPicPr>
          <p:nvPr/>
        </p:nvPicPr>
        <p:blipFill rotWithShape="1">
          <a:blip r:embed="rId5" cstate="print">
            <a:extLst>
              <a:ext uri="{28A0092B-C50C-407E-A947-70E740481C1C}">
                <a14:useLocalDpi xmlns:a14="http://schemas.microsoft.com/office/drawing/2010/main" val="0"/>
              </a:ext>
            </a:extLst>
          </a:blip>
          <a:stretch>
            <a:fillRect/>
          </a:stretch>
        </p:blipFill>
        <p:spPr>
          <a:xfrm>
            <a:off x="3875405" y="6404610"/>
            <a:ext cx="762635" cy="762635"/>
          </a:xfrm>
          <a:prstGeom prst="rect">
            <a:avLst/>
          </a:prstGeom>
          <a:noFill/>
          <a:ln w="0">
            <a:noFill/>
            <a:prstDash/>
          </a:ln>
        </p:spPr>
      </p:pic>
      <p:sp>
        <p:nvSpPr>
          <p:cNvPr id="26" name="텍스트 상자 201"/>
          <p:cNvSpPr txBox="1">
            <a:spLocks/>
          </p:cNvSpPr>
          <p:nvPr/>
        </p:nvSpPr>
        <p:spPr>
          <a:xfrm>
            <a:off x="3135630" y="7166610"/>
            <a:ext cx="2244090" cy="278130"/>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sz="1200">
                <a:solidFill>
                  <a:schemeClr val="tx1"/>
                </a:solidFill>
                <a:latin typeface="Arial" charset="0"/>
                <a:ea typeface="Amazon Ember" charset="0"/>
              </a:rPr>
              <a:t>Amazon API Gateway</a:t>
            </a:r>
            <a:endParaRPr lang="ko-KR" altLang="en-US" sz="1200">
              <a:solidFill>
                <a:schemeClr val="tx1"/>
              </a:solidFill>
              <a:latin typeface="Arial" charset="0"/>
              <a:ea typeface="Amazon Ember" charset="0"/>
            </a:endParaRPr>
          </a:p>
        </p:txBody>
      </p:sp>
      <p:pic>
        <p:nvPicPr>
          <p:cNvPr id="27" name="그림 202"/>
          <p:cNvPicPr>
            <a:picLocks noChangeAspect="1"/>
          </p:cNvPicPr>
          <p:nvPr/>
        </p:nvPicPr>
        <p:blipFill rotWithShape="1">
          <a:blip r:embed="rId6" cstate="print">
            <a:extLst>
              <a:ext uri="{28A0092B-C50C-407E-A947-70E740481C1C}">
                <a14:useLocalDpi xmlns:a14="http://schemas.microsoft.com/office/drawing/2010/main" val="0"/>
              </a:ext>
            </a:extLst>
          </a:blip>
          <a:stretch>
            <a:fillRect/>
          </a:stretch>
        </p:blipFill>
        <p:spPr>
          <a:xfrm>
            <a:off x="3883660" y="5114925"/>
            <a:ext cx="762635" cy="762635"/>
          </a:xfrm>
          <a:prstGeom prst="rect">
            <a:avLst/>
          </a:prstGeom>
          <a:noFill/>
          <a:ln w="0">
            <a:noFill/>
            <a:prstDash/>
          </a:ln>
        </p:spPr>
      </p:pic>
      <p:sp>
        <p:nvSpPr>
          <p:cNvPr id="28" name="텍스트 상자 203"/>
          <p:cNvSpPr txBox="1">
            <a:spLocks/>
          </p:cNvSpPr>
          <p:nvPr/>
        </p:nvSpPr>
        <p:spPr>
          <a:xfrm>
            <a:off x="3122930" y="5878195"/>
            <a:ext cx="2280920" cy="278130"/>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sz="1200">
                <a:solidFill>
                  <a:schemeClr val="tx1"/>
                </a:solidFill>
                <a:latin typeface="Arial" charset="0"/>
                <a:ea typeface="Amazon Ember" charset="0"/>
              </a:rPr>
              <a:t>Amazon DynamoDB</a:t>
            </a:r>
            <a:endParaRPr lang="ko-KR" altLang="en-US" sz="1200">
              <a:solidFill>
                <a:schemeClr val="tx1"/>
              </a:solidFill>
              <a:latin typeface="Arial" charset="0"/>
              <a:ea typeface="Amazon Ember" charset="0"/>
            </a:endParaRPr>
          </a:p>
        </p:txBody>
      </p:sp>
      <p:pic>
        <p:nvPicPr>
          <p:cNvPr id="29" name="그림 204"/>
          <p:cNvPicPr>
            <a:picLocks noChangeAspect="1"/>
          </p:cNvPicPr>
          <p:nvPr/>
        </p:nvPicPr>
        <p:blipFill rotWithShape="1">
          <a:blip r:embed="rId7" cstate="print">
            <a:extLst>
              <a:ext uri="{28A0092B-C50C-407E-A947-70E740481C1C}">
                <a14:useLocalDpi xmlns:a14="http://schemas.microsoft.com/office/drawing/2010/main" val="0"/>
              </a:ext>
            </a:extLst>
          </a:blip>
          <a:stretch>
            <a:fillRect/>
          </a:stretch>
        </p:blipFill>
        <p:spPr>
          <a:xfrm>
            <a:off x="5869940" y="7623175"/>
            <a:ext cx="762635" cy="762635"/>
          </a:xfrm>
          <a:prstGeom prst="rect">
            <a:avLst/>
          </a:prstGeom>
          <a:noFill/>
          <a:ln w="0">
            <a:noFill/>
            <a:prstDash/>
          </a:ln>
        </p:spPr>
      </p:pic>
      <p:sp>
        <p:nvSpPr>
          <p:cNvPr id="30" name="텍스트 상자 205"/>
          <p:cNvSpPr txBox="1">
            <a:spLocks/>
          </p:cNvSpPr>
          <p:nvPr/>
        </p:nvSpPr>
        <p:spPr>
          <a:xfrm>
            <a:off x="5116830" y="8388350"/>
            <a:ext cx="2269490" cy="278130"/>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sz="1200">
                <a:solidFill>
                  <a:schemeClr val="tx1"/>
                </a:solidFill>
                <a:latin typeface="Arial" charset="0"/>
                <a:ea typeface="Amazon Ember" charset="0"/>
              </a:rPr>
              <a:t>AWS Glue</a:t>
            </a:r>
            <a:endParaRPr lang="ko-KR" altLang="en-US" sz="1200">
              <a:solidFill>
                <a:schemeClr val="tx1"/>
              </a:solidFill>
              <a:latin typeface="Arial" charset="0"/>
              <a:ea typeface="Amazon Ember" charset="0"/>
            </a:endParaRPr>
          </a:p>
        </p:txBody>
      </p:sp>
      <p:pic>
        <p:nvPicPr>
          <p:cNvPr id="31" name="그림 206"/>
          <p:cNvPicPr>
            <a:picLocks noChangeAspect="1"/>
          </p:cNvPicPr>
          <p:nvPr/>
        </p:nvPicPr>
        <p:blipFill rotWithShape="1">
          <a:blip r:embed="rId8" cstate="print">
            <a:extLst>
              <a:ext uri="{28A0092B-C50C-407E-A947-70E740481C1C}">
                <a14:useLocalDpi xmlns:a14="http://schemas.microsoft.com/office/drawing/2010/main" val="0"/>
              </a:ext>
            </a:extLst>
          </a:blip>
          <a:stretch>
            <a:fillRect/>
          </a:stretch>
        </p:blipFill>
        <p:spPr>
          <a:xfrm>
            <a:off x="1873885" y="3908425"/>
            <a:ext cx="762635" cy="762635"/>
          </a:xfrm>
          <a:prstGeom prst="rect">
            <a:avLst/>
          </a:prstGeom>
          <a:noFill/>
          <a:ln w="0">
            <a:noFill/>
            <a:prstDash/>
          </a:ln>
        </p:spPr>
      </p:pic>
      <p:sp>
        <p:nvSpPr>
          <p:cNvPr id="32" name="텍스트 상자 207"/>
          <p:cNvSpPr txBox="1">
            <a:spLocks/>
          </p:cNvSpPr>
          <p:nvPr/>
        </p:nvSpPr>
        <p:spPr>
          <a:xfrm>
            <a:off x="1122680" y="4670425"/>
            <a:ext cx="2244090" cy="462915"/>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sz="1200">
                <a:solidFill>
                  <a:schemeClr val="tx1"/>
                </a:solidFill>
                <a:latin typeface="Arial" charset="0"/>
                <a:ea typeface="Amazon Ember" charset="0"/>
              </a:rPr>
              <a:t>Amazon Virtual Private Cloud (Amazon VPC)</a:t>
            </a:r>
            <a:endParaRPr lang="ko-KR" altLang="en-US" sz="1200">
              <a:solidFill>
                <a:schemeClr val="tx1"/>
              </a:solidFill>
              <a:latin typeface="Arial" charset="0"/>
              <a:ea typeface="Amazon Ember" charset="0"/>
            </a:endParaRPr>
          </a:p>
        </p:txBody>
      </p:sp>
      <p:pic>
        <p:nvPicPr>
          <p:cNvPr id="33" name="그림 208"/>
          <p:cNvPicPr>
            <a:picLocks noChangeAspect="1"/>
          </p:cNvPicPr>
          <p:nvPr/>
        </p:nvPicPr>
        <p:blipFill rotWithShape="1">
          <a:blip r:embed="rId9" cstate="print">
            <a:extLst>
              <a:ext uri="{28A0092B-C50C-407E-A947-70E740481C1C}">
                <a14:useLocalDpi xmlns:a14="http://schemas.microsoft.com/office/drawing/2010/main" val="0"/>
              </a:ext>
            </a:extLst>
          </a:blip>
          <a:stretch>
            <a:fillRect/>
          </a:stretch>
        </p:blipFill>
        <p:spPr>
          <a:xfrm>
            <a:off x="5864860" y="6405245"/>
            <a:ext cx="762635" cy="762635"/>
          </a:xfrm>
          <a:prstGeom prst="rect">
            <a:avLst/>
          </a:prstGeom>
          <a:noFill/>
          <a:ln w="0">
            <a:noFill/>
            <a:prstDash/>
          </a:ln>
        </p:spPr>
      </p:pic>
      <p:sp>
        <p:nvSpPr>
          <p:cNvPr id="34" name="텍스트 상자 209"/>
          <p:cNvSpPr txBox="1">
            <a:spLocks/>
          </p:cNvSpPr>
          <p:nvPr/>
        </p:nvSpPr>
        <p:spPr>
          <a:xfrm>
            <a:off x="5092700" y="7167245"/>
            <a:ext cx="2293620" cy="278130"/>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sz="1200">
                <a:solidFill>
                  <a:schemeClr val="tx1"/>
                </a:solidFill>
                <a:latin typeface="Arial" charset="0"/>
                <a:ea typeface="Amazon Ember" charset="0"/>
              </a:rPr>
              <a:t>AWS WAF</a:t>
            </a:r>
            <a:endParaRPr lang="ko-KR" altLang="en-US" sz="1200">
              <a:solidFill>
                <a:schemeClr val="tx1"/>
              </a:solidFill>
              <a:latin typeface="Arial" charset="0"/>
              <a:ea typeface="Amazon Ember" charset="0"/>
            </a:endParaRPr>
          </a:p>
        </p:txBody>
      </p:sp>
      <p:pic>
        <p:nvPicPr>
          <p:cNvPr id="35" name="그림 210"/>
          <p:cNvPicPr>
            <a:picLocks noChangeAspect="1"/>
          </p:cNvPicPr>
          <p:nvPr/>
        </p:nvPicPr>
        <p:blipFill rotWithShape="1">
          <a:blip r:embed="rId10" cstate="print">
            <a:extLst>
              <a:ext uri="{28A0092B-C50C-407E-A947-70E740481C1C}">
                <a14:useLocalDpi xmlns:a14="http://schemas.microsoft.com/office/drawing/2010/main" val="0"/>
              </a:ext>
            </a:extLst>
          </a:blip>
          <a:stretch>
            <a:fillRect/>
          </a:stretch>
        </p:blipFill>
        <p:spPr>
          <a:xfrm>
            <a:off x="1867535" y="6407150"/>
            <a:ext cx="762635" cy="762635"/>
          </a:xfrm>
          <a:prstGeom prst="rect">
            <a:avLst/>
          </a:prstGeom>
          <a:noFill/>
          <a:ln w="0">
            <a:noFill/>
            <a:prstDash/>
          </a:ln>
        </p:spPr>
      </p:pic>
      <p:sp>
        <p:nvSpPr>
          <p:cNvPr id="36" name="텍스트 상자 211"/>
          <p:cNvSpPr txBox="1">
            <a:spLocks/>
          </p:cNvSpPr>
          <p:nvPr/>
        </p:nvSpPr>
        <p:spPr>
          <a:xfrm>
            <a:off x="1109980" y="7167245"/>
            <a:ext cx="2280920" cy="278130"/>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sz="1200">
                <a:solidFill>
                  <a:schemeClr val="tx1"/>
                </a:solidFill>
                <a:latin typeface="Arial" charset="0"/>
                <a:ea typeface="Amazon Ember" charset="0"/>
              </a:rPr>
              <a:t>Elastic Load Balancing</a:t>
            </a:r>
            <a:endParaRPr lang="ko-KR" altLang="en-US" sz="1200">
              <a:solidFill>
                <a:schemeClr val="tx1"/>
              </a:solidFill>
              <a:latin typeface="Arial" charset="0"/>
              <a:ea typeface="Amazon Ember" charset="0"/>
            </a:endParaRPr>
          </a:p>
        </p:txBody>
      </p:sp>
      <p:pic>
        <p:nvPicPr>
          <p:cNvPr id="37" name="그림 212"/>
          <p:cNvPicPr>
            <a:picLocks noChangeAspect="1"/>
          </p:cNvPicPr>
          <p:nvPr/>
        </p:nvPicPr>
        <p:blipFill rotWithShape="1">
          <a:blip r:embed="rId11" cstate="print">
            <a:extLst>
              <a:ext uri="{28A0092B-C50C-407E-A947-70E740481C1C}">
                <a14:useLocalDpi xmlns:a14="http://schemas.microsoft.com/office/drawing/2010/main" val="0"/>
              </a:ext>
            </a:extLst>
          </a:blip>
          <a:stretch>
            <a:fillRect/>
          </a:stretch>
        </p:blipFill>
        <p:spPr>
          <a:xfrm>
            <a:off x="5861050" y="2580640"/>
            <a:ext cx="762635" cy="762635"/>
          </a:xfrm>
          <a:prstGeom prst="rect">
            <a:avLst/>
          </a:prstGeom>
          <a:noFill/>
          <a:ln w="0">
            <a:noFill/>
            <a:prstDash/>
          </a:ln>
        </p:spPr>
      </p:pic>
      <p:sp>
        <p:nvSpPr>
          <p:cNvPr id="38" name="텍스트 상자 213"/>
          <p:cNvSpPr txBox="1">
            <a:spLocks/>
          </p:cNvSpPr>
          <p:nvPr/>
        </p:nvSpPr>
        <p:spPr>
          <a:xfrm>
            <a:off x="5121275" y="3342640"/>
            <a:ext cx="2244090" cy="278130"/>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sz="1200">
                <a:solidFill>
                  <a:schemeClr val="tx1"/>
                </a:solidFill>
                <a:latin typeface="Arial" charset="0"/>
                <a:ea typeface="Amazon Ember" charset="0"/>
              </a:rPr>
              <a:t>Amazon CloudWatch</a:t>
            </a:r>
            <a:endParaRPr lang="ko-KR" altLang="en-US" sz="1200">
              <a:solidFill>
                <a:schemeClr val="tx1"/>
              </a:solidFill>
              <a:latin typeface="Arial" charset="0"/>
              <a:ea typeface="Amazon Ember" charset="0"/>
            </a:endParaRPr>
          </a:p>
        </p:txBody>
      </p:sp>
      <p:pic>
        <p:nvPicPr>
          <p:cNvPr id="39" name="그림 214"/>
          <p:cNvPicPr>
            <a:picLocks noChangeAspect="1"/>
          </p:cNvPicPr>
          <p:nvPr/>
        </p:nvPicPr>
        <p:blipFill rotWithShape="1">
          <a:blip r:embed="rId12" cstate="print">
            <a:extLst>
              <a:ext uri="{28A0092B-C50C-407E-A947-70E740481C1C}">
                <a14:useLocalDpi xmlns:a14="http://schemas.microsoft.com/office/drawing/2010/main" val="0"/>
              </a:ext>
            </a:extLst>
          </a:blip>
          <a:stretch>
            <a:fillRect/>
          </a:stretch>
        </p:blipFill>
        <p:spPr>
          <a:xfrm>
            <a:off x="5857875" y="3907790"/>
            <a:ext cx="762635" cy="762635"/>
          </a:xfrm>
          <a:prstGeom prst="rect">
            <a:avLst/>
          </a:prstGeom>
          <a:noFill/>
          <a:ln w="0">
            <a:noFill/>
            <a:prstDash/>
          </a:ln>
        </p:spPr>
      </p:pic>
      <p:sp>
        <p:nvSpPr>
          <p:cNvPr id="40" name="텍스트 상자 215"/>
          <p:cNvSpPr txBox="1">
            <a:spLocks/>
          </p:cNvSpPr>
          <p:nvPr/>
        </p:nvSpPr>
        <p:spPr>
          <a:xfrm>
            <a:off x="5116195" y="4671060"/>
            <a:ext cx="2269490" cy="462915"/>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sz="1200">
                <a:solidFill>
                  <a:schemeClr val="tx1"/>
                </a:solidFill>
                <a:latin typeface="Arial" charset="0"/>
                <a:ea typeface="Amazon Ember" charset="0"/>
              </a:rPr>
              <a:t>Amazon Simple Notification Service (Amazon SNS)</a:t>
            </a:r>
            <a:endParaRPr lang="ko-KR" altLang="en-US" sz="1200">
              <a:solidFill>
                <a:schemeClr val="tx1"/>
              </a:solidFill>
              <a:latin typeface="Arial" charset="0"/>
              <a:ea typeface="Amazon Ember" charset="0"/>
            </a:endParaRPr>
          </a:p>
        </p:txBody>
      </p:sp>
      <p:pic>
        <p:nvPicPr>
          <p:cNvPr id="41" name="그림 216"/>
          <p:cNvPicPr>
            <a:picLocks noChangeAspect="1"/>
          </p:cNvPicPr>
          <p:nvPr/>
        </p:nvPicPr>
        <p:blipFill rotWithShape="1">
          <a:blip r:embed="rId13" cstate="print">
            <a:extLst>
              <a:ext uri="{28A0092B-C50C-407E-A947-70E740481C1C}">
                <a14:useLocalDpi xmlns:a14="http://schemas.microsoft.com/office/drawing/2010/main" val="0"/>
              </a:ext>
            </a:extLst>
          </a:blip>
          <a:stretch>
            <a:fillRect/>
          </a:stretch>
        </p:blipFill>
        <p:spPr>
          <a:xfrm>
            <a:off x="5863590" y="5116830"/>
            <a:ext cx="762635" cy="762635"/>
          </a:xfrm>
          <a:prstGeom prst="rect">
            <a:avLst/>
          </a:prstGeom>
          <a:noFill/>
          <a:ln w="0">
            <a:noFill/>
            <a:prstDash/>
          </a:ln>
        </p:spPr>
      </p:pic>
      <p:sp>
        <p:nvSpPr>
          <p:cNvPr id="42" name="텍스트 상자 217"/>
          <p:cNvSpPr txBox="1">
            <a:spLocks/>
          </p:cNvSpPr>
          <p:nvPr/>
        </p:nvSpPr>
        <p:spPr>
          <a:xfrm>
            <a:off x="5104765" y="5878830"/>
            <a:ext cx="2293620" cy="278130"/>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sz="1200">
                <a:solidFill>
                  <a:schemeClr val="tx1"/>
                </a:solidFill>
                <a:latin typeface="Arial" charset="0"/>
                <a:ea typeface="Amazon Ember" charset="0"/>
              </a:rPr>
              <a:t>AWS Systems Manager</a:t>
            </a:r>
            <a:endParaRPr lang="ko-KR" altLang="en-US" sz="1200">
              <a:solidFill>
                <a:schemeClr val="tx1"/>
              </a:solidFill>
              <a:latin typeface="Arial" charset="0"/>
              <a:ea typeface="Amazon Ember" charset="0"/>
            </a:endParaRPr>
          </a:p>
        </p:txBody>
      </p:sp>
      <p:pic>
        <p:nvPicPr>
          <p:cNvPr id="43" name="그림 218"/>
          <p:cNvPicPr>
            <a:picLocks noChangeAspect="1"/>
          </p:cNvPicPr>
          <p:nvPr/>
        </p:nvPicPr>
        <p:blipFill rotWithShape="1">
          <a:blip r:embed="rId14" cstate="print">
            <a:extLst>
              <a:ext uri="{28A0092B-C50C-407E-A947-70E740481C1C}">
                <a14:useLocalDpi xmlns:a14="http://schemas.microsoft.com/office/drawing/2010/main" val="0"/>
              </a:ext>
            </a:extLst>
          </a:blip>
          <a:stretch>
            <a:fillRect/>
          </a:stretch>
        </p:blipFill>
        <p:spPr>
          <a:xfrm>
            <a:off x="7519670" y="2606675"/>
            <a:ext cx="762635" cy="762635"/>
          </a:xfrm>
          <a:prstGeom prst="rect">
            <a:avLst/>
          </a:prstGeom>
          <a:noFill/>
          <a:ln w="0">
            <a:noFill/>
            <a:prstDash/>
          </a:ln>
        </p:spPr>
      </p:pic>
      <p:sp>
        <p:nvSpPr>
          <p:cNvPr id="44" name="텍스트 상자 219"/>
          <p:cNvSpPr txBox="1">
            <a:spLocks/>
          </p:cNvSpPr>
          <p:nvPr/>
        </p:nvSpPr>
        <p:spPr>
          <a:xfrm>
            <a:off x="6751955" y="3342005"/>
            <a:ext cx="2293620" cy="278130"/>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sz="1200">
                <a:solidFill>
                  <a:schemeClr val="tx1"/>
                </a:solidFill>
                <a:latin typeface="Arial" charset="0"/>
                <a:ea typeface="Amazon Ember" charset="0"/>
              </a:rPr>
              <a:t>Amazon Athena</a:t>
            </a:r>
            <a:endParaRPr lang="ko-KR" altLang="en-US" sz="1200">
              <a:solidFill>
                <a:schemeClr val="tx1"/>
              </a:solidFill>
              <a:latin typeface="Arial" charset="0"/>
              <a:ea typeface="Amazon Ember" charset="0"/>
            </a:endParaRPr>
          </a:p>
        </p:txBody>
      </p:sp>
      <p:pic>
        <p:nvPicPr>
          <p:cNvPr id="45" name="그림 220"/>
          <p:cNvPicPr>
            <a:picLocks noChangeAspect="1"/>
          </p:cNvPicPr>
          <p:nvPr/>
        </p:nvPicPr>
        <p:blipFill rotWithShape="1">
          <a:blip r:embed="rId15" cstate="print">
            <a:extLst>
              <a:ext uri="{28A0092B-C50C-407E-A947-70E740481C1C}">
                <a14:useLocalDpi xmlns:a14="http://schemas.microsoft.com/office/drawing/2010/main" val="0"/>
              </a:ext>
            </a:extLst>
          </a:blip>
          <a:stretch>
            <a:fillRect/>
          </a:stretch>
        </p:blipFill>
        <p:spPr>
          <a:xfrm>
            <a:off x="7513955" y="3907790"/>
            <a:ext cx="762635" cy="762635"/>
          </a:xfrm>
          <a:prstGeom prst="rect">
            <a:avLst/>
          </a:prstGeom>
          <a:noFill/>
          <a:ln w="0">
            <a:noFill/>
            <a:prstDash/>
          </a:ln>
        </p:spPr>
      </p:pic>
      <p:sp>
        <p:nvSpPr>
          <p:cNvPr id="46" name="텍스트 상자 221"/>
          <p:cNvSpPr txBox="1">
            <a:spLocks/>
          </p:cNvSpPr>
          <p:nvPr/>
        </p:nvSpPr>
        <p:spPr>
          <a:xfrm>
            <a:off x="6757035" y="4669790"/>
            <a:ext cx="2293620" cy="278130"/>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sz="1200">
                <a:solidFill>
                  <a:schemeClr val="tx1"/>
                </a:solidFill>
                <a:latin typeface="Arial" charset="0"/>
                <a:ea typeface="Amazon Ember" charset="0"/>
              </a:rPr>
              <a:t>AWS CodeBuild</a:t>
            </a:r>
            <a:endParaRPr lang="ko-KR" altLang="en-US" sz="1200">
              <a:solidFill>
                <a:schemeClr val="tx1"/>
              </a:solidFill>
              <a:latin typeface="Arial" charset="0"/>
              <a:ea typeface="Amazon Ember" charset="0"/>
            </a:endParaRPr>
          </a:p>
        </p:txBody>
      </p:sp>
      <p:pic>
        <p:nvPicPr>
          <p:cNvPr id="47" name="그림 222"/>
          <p:cNvPicPr>
            <a:picLocks noChangeAspect="1"/>
          </p:cNvPicPr>
          <p:nvPr/>
        </p:nvPicPr>
        <p:blipFill rotWithShape="1">
          <a:blip r:embed="rId16" cstate="print">
            <a:extLst>
              <a:ext uri="{28A0092B-C50C-407E-A947-70E740481C1C}">
                <a14:useLocalDpi xmlns:a14="http://schemas.microsoft.com/office/drawing/2010/main" val="0"/>
              </a:ext>
            </a:extLst>
          </a:blip>
          <a:stretch>
            <a:fillRect/>
          </a:stretch>
        </p:blipFill>
        <p:spPr>
          <a:xfrm>
            <a:off x="1873885" y="5114925"/>
            <a:ext cx="762635" cy="762635"/>
          </a:xfrm>
          <a:prstGeom prst="rect">
            <a:avLst/>
          </a:prstGeom>
          <a:noFill/>
          <a:ln w="0">
            <a:noFill/>
            <a:prstDash/>
          </a:ln>
        </p:spPr>
      </p:pic>
      <p:sp>
        <p:nvSpPr>
          <p:cNvPr id="48" name="텍스트 상자 223"/>
          <p:cNvSpPr txBox="1">
            <a:spLocks/>
          </p:cNvSpPr>
          <p:nvPr/>
        </p:nvSpPr>
        <p:spPr>
          <a:xfrm>
            <a:off x="1114425" y="5878195"/>
            <a:ext cx="2269490" cy="462915"/>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sz="1200">
                <a:solidFill>
                  <a:schemeClr val="tx1"/>
                </a:solidFill>
                <a:latin typeface="Arial" charset="0"/>
                <a:ea typeface="Amazon Ember" charset="0"/>
              </a:rPr>
              <a:t>Amazon Elastic Compute Cloud (Amazon EC2)</a:t>
            </a:r>
            <a:endParaRPr lang="ko-KR" altLang="en-US" sz="1200">
              <a:solidFill>
                <a:schemeClr val="tx1"/>
              </a:solidFill>
              <a:latin typeface="Arial" charset="0"/>
              <a:ea typeface="Amazon Ember" charset="0"/>
            </a:endParaRPr>
          </a:p>
        </p:txBody>
      </p:sp>
      <p:pic>
        <p:nvPicPr>
          <p:cNvPr id="49" name="그림 224"/>
          <p:cNvPicPr>
            <a:picLocks noChangeAspect="1"/>
          </p:cNvPicPr>
          <p:nvPr/>
        </p:nvPicPr>
        <p:blipFill rotWithShape="1">
          <a:blip r:embed="rId17" cstate="print">
            <a:extLst>
              <a:ext uri="{28A0092B-C50C-407E-A947-70E740481C1C}">
                <a14:useLocalDpi xmlns:a14="http://schemas.microsoft.com/office/drawing/2010/main" val="0"/>
              </a:ext>
            </a:extLst>
          </a:blip>
          <a:stretch>
            <a:fillRect/>
          </a:stretch>
        </p:blipFill>
        <p:spPr>
          <a:xfrm>
            <a:off x="1866265" y="2580005"/>
            <a:ext cx="762635" cy="762635"/>
          </a:xfrm>
          <a:prstGeom prst="rect">
            <a:avLst/>
          </a:prstGeom>
          <a:noFill/>
          <a:ln w="0">
            <a:noFill/>
            <a:prstDash/>
          </a:ln>
        </p:spPr>
      </p:pic>
      <p:sp>
        <p:nvSpPr>
          <p:cNvPr id="50" name="텍스트 상자 225"/>
          <p:cNvSpPr txBox="1">
            <a:spLocks/>
          </p:cNvSpPr>
          <p:nvPr/>
        </p:nvSpPr>
        <p:spPr>
          <a:xfrm>
            <a:off x="1110615" y="3342005"/>
            <a:ext cx="2280920" cy="462915"/>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sz="1200">
                <a:solidFill>
                  <a:schemeClr val="tx1"/>
                </a:solidFill>
                <a:latin typeface="Arial" charset="0"/>
                <a:ea typeface="Amazon Ember" charset="0"/>
              </a:rPr>
              <a:t>AWS Identity and Access Management (IAM)</a:t>
            </a:r>
            <a:endParaRPr lang="ko-KR" altLang="en-US" sz="1200">
              <a:solidFill>
                <a:schemeClr val="tx1"/>
              </a:solidFill>
              <a:latin typeface="Arial" charset="0"/>
              <a:ea typeface="Amazon Ember" charset="0"/>
            </a:endParaRPr>
          </a:p>
        </p:txBody>
      </p:sp>
      <p:pic>
        <p:nvPicPr>
          <p:cNvPr id="51" name="그림 228"/>
          <p:cNvPicPr>
            <a:picLocks noChangeAspect="1"/>
          </p:cNvPicPr>
          <p:nvPr/>
        </p:nvPicPr>
        <p:blipFill rotWithShape="1">
          <a:blip r:embed="rId18" cstate="print">
            <a:extLst>
              <a:ext uri="{28A0092B-C50C-407E-A947-70E740481C1C}">
                <a14:useLocalDpi xmlns:a14="http://schemas.microsoft.com/office/drawing/2010/main" val="0"/>
              </a:ext>
            </a:extLst>
          </a:blip>
          <a:stretch>
            <a:fillRect/>
          </a:stretch>
        </p:blipFill>
        <p:spPr>
          <a:xfrm>
            <a:off x="3875405" y="2578100"/>
            <a:ext cx="762635" cy="762635"/>
          </a:xfrm>
          <a:prstGeom prst="rect">
            <a:avLst/>
          </a:prstGeom>
          <a:noFill/>
          <a:ln w="0">
            <a:noFill/>
            <a:prstDash/>
          </a:ln>
        </p:spPr>
      </p:pic>
      <p:sp>
        <p:nvSpPr>
          <p:cNvPr id="52" name="텍스트 상자 229"/>
          <p:cNvSpPr txBox="1">
            <a:spLocks/>
          </p:cNvSpPr>
          <p:nvPr/>
        </p:nvSpPr>
        <p:spPr>
          <a:xfrm>
            <a:off x="3135630" y="3341370"/>
            <a:ext cx="2240915" cy="462915"/>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sz="1200">
                <a:solidFill>
                  <a:schemeClr val="tx1"/>
                </a:solidFill>
                <a:latin typeface="Arial" charset="0"/>
                <a:ea typeface="Amazon Ember" charset="0"/>
              </a:rPr>
              <a:t>Amazon Simple Storage Service (Amazon S3)</a:t>
            </a:r>
            <a:endParaRPr lang="ko-KR" altLang="en-US" sz="1200">
              <a:solidFill>
                <a:schemeClr val="tx1"/>
              </a:solidFill>
              <a:latin typeface="Arial" charset="0"/>
              <a:ea typeface="Amazon Ember" charset="0"/>
            </a:endParaRPr>
          </a:p>
        </p:txBody>
      </p:sp>
      <p:sp>
        <p:nvSpPr>
          <p:cNvPr id="54" name="텍스트 상자 234"/>
          <p:cNvSpPr txBox="1">
            <a:spLocks/>
          </p:cNvSpPr>
          <p:nvPr/>
        </p:nvSpPr>
        <p:spPr>
          <a:xfrm>
            <a:off x="9489440" y="1854200"/>
            <a:ext cx="4998085"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b="1">
                <a:solidFill>
                  <a:srgbClr val="000000"/>
                </a:solidFill>
                <a:latin typeface="Noto Sans" charset="0"/>
                <a:ea typeface="Noto Sans" charset="0"/>
                <a:cs typeface="Noto Sans" charset="0"/>
              </a:rPr>
              <a:t>개발 환경</a:t>
            </a:r>
            <a:endParaRPr lang="ko-KR" altLang="en-US" sz="2500" b="1">
              <a:solidFill>
                <a:srgbClr val="000000"/>
              </a:solidFill>
              <a:latin typeface="Noto Sans" charset="0"/>
              <a:ea typeface="Noto Sans" charset="0"/>
              <a:cs typeface="Noto Sans" charset="0"/>
            </a:endParaRPr>
          </a:p>
        </p:txBody>
      </p:sp>
      <p:pic>
        <p:nvPicPr>
          <p:cNvPr id="55" name="그림 237"/>
          <p:cNvPicPr>
            <a:picLocks noChangeAspect="1"/>
          </p:cNvPicPr>
          <p:nvPr/>
        </p:nvPicPr>
        <p:blipFill rotWithShape="1">
          <a:blip r:embed="rId19" cstate="print">
            <a:extLst>
              <a:ext uri="{28A0092B-C50C-407E-A947-70E740481C1C}">
                <a14:useLocalDpi xmlns:a14="http://schemas.microsoft.com/office/drawing/2010/main" val="0"/>
              </a:ext>
            </a:extLst>
          </a:blip>
          <a:stretch>
            <a:fillRect/>
          </a:stretch>
        </p:blipFill>
        <p:spPr>
          <a:xfrm>
            <a:off x="9354820" y="4097655"/>
            <a:ext cx="2120900" cy="1205230"/>
          </a:xfrm>
          <a:prstGeom prst="rect">
            <a:avLst/>
          </a:prstGeom>
          <a:noFill/>
        </p:spPr>
      </p:pic>
      <p:pic>
        <p:nvPicPr>
          <p:cNvPr id="58" name="그림 240"/>
          <p:cNvPicPr>
            <a:picLocks noChangeAspect="1"/>
          </p:cNvPicPr>
          <p:nvPr/>
        </p:nvPicPr>
        <p:blipFill rotWithShape="1">
          <a:blip r:embed="rId20" cstate="print">
            <a:extLst>
              <a:ext uri="{28A0092B-C50C-407E-A947-70E740481C1C}">
                <a14:useLocalDpi xmlns:a14="http://schemas.microsoft.com/office/drawing/2010/main" val="0"/>
              </a:ext>
            </a:extLst>
          </a:blip>
          <a:stretch>
            <a:fillRect/>
          </a:stretch>
        </p:blipFill>
        <p:spPr>
          <a:xfrm>
            <a:off x="11292205" y="2475230"/>
            <a:ext cx="1242695" cy="1243965"/>
          </a:xfrm>
          <a:prstGeom prst="rect">
            <a:avLst/>
          </a:prstGeom>
          <a:noFill/>
        </p:spPr>
      </p:pic>
      <p:pic>
        <p:nvPicPr>
          <p:cNvPr id="59" name="그림 241"/>
          <p:cNvPicPr>
            <a:picLocks noChangeAspect="1"/>
          </p:cNvPicPr>
          <p:nvPr/>
        </p:nvPicPr>
        <p:blipFill rotWithShape="1">
          <a:blip r:embed="rId21" cstate="print">
            <a:extLst>
              <a:ext uri="{28A0092B-C50C-407E-A947-70E740481C1C}">
                <a14:useLocalDpi xmlns:a14="http://schemas.microsoft.com/office/drawing/2010/main" val="0"/>
              </a:ext>
            </a:extLst>
          </a:blip>
          <a:stretch>
            <a:fillRect/>
          </a:stretch>
        </p:blipFill>
        <p:spPr>
          <a:xfrm>
            <a:off x="9354185" y="2465070"/>
            <a:ext cx="1517015" cy="1065530"/>
          </a:xfrm>
          <a:prstGeom prst="rect">
            <a:avLst/>
          </a:prstGeom>
          <a:noFill/>
        </p:spPr>
      </p:pic>
      <p:pic>
        <p:nvPicPr>
          <p:cNvPr id="60" name="그림 242"/>
          <p:cNvPicPr>
            <a:picLocks noChangeAspect="1"/>
          </p:cNvPicPr>
          <p:nvPr/>
        </p:nvPicPr>
        <p:blipFill rotWithShape="1">
          <a:blip r:embed="rId22" cstate="print">
            <a:extLst>
              <a:ext uri="{28A0092B-C50C-407E-A947-70E740481C1C}">
                <a14:useLocalDpi xmlns:a14="http://schemas.microsoft.com/office/drawing/2010/main" val="0"/>
              </a:ext>
            </a:extLst>
          </a:blip>
          <a:stretch>
            <a:fillRect/>
          </a:stretch>
        </p:blipFill>
        <p:spPr>
          <a:xfrm>
            <a:off x="12991465" y="2470150"/>
            <a:ext cx="899795" cy="899795"/>
          </a:xfrm>
          <a:prstGeom prst="rect">
            <a:avLst/>
          </a:prstGeom>
          <a:noFill/>
        </p:spPr>
      </p:pic>
      <p:sp>
        <p:nvSpPr>
          <p:cNvPr id="61" name="텍스트 상자 243"/>
          <p:cNvSpPr txBox="1">
            <a:spLocks/>
          </p:cNvSpPr>
          <p:nvPr/>
        </p:nvSpPr>
        <p:spPr>
          <a:xfrm>
            <a:off x="12352655" y="3441065"/>
            <a:ext cx="2293620" cy="277495"/>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lang="ko-KR" sz="1200">
                <a:solidFill>
                  <a:schemeClr val="tx1"/>
                </a:solidFill>
                <a:latin typeface="Arial" charset="0"/>
                <a:ea typeface="Amazon Ember" charset="0"/>
              </a:rPr>
              <a:t>Xshell</a:t>
            </a:r>
            <a:endParaRPr lang="ko-KR" altLang="en-US" sz="1200">
              <a:solidFill>
                <a:schemeClr val="tx1"/>
              </a:solidFill>
              <a:latin typeface="Arial" charset="0"/>
              <a:ea typeface="Amazon Ember" charset="0"/>
            </a:endParaRPr>
          </a:p>
        </p:txBody>
      </p:sp>
      <p:pic>
        <p:nvPicPr>
          <p:cNvPr id="62" name="그림 244"/>
          <p:cNvPicPr>
            <a:picLocks noChangeAspect="1"/>
          </p:cNvPicPr>
          <p:nvPr/>
        </p:nvPicPr>
        <p:blipFill rotWithShape="1">
          <a:blip r:embed="rId23" cstate="print">
            <a:extLst>
              <a:ext uri="{28A0092B-C50C-407E-A947-70E740481C1C}">
                <a14:useLocalDpi xmlns:a14="http://schemas.microsoft.com/office/drawing/2010/main" val="0"/>
              </a:ext>
            </a:extLst>
          </a:blip>
          <a:stretch>
            <a:fillRect/>
          </a:stretch>
        </p:blipFill>
        <p:spPr>
          <a:xfrm>
            <a:off x="14307185" y="2470150"/>
            <a:ext cx="2254885" cy="939800"/>
          </a:xfrm>
          <a:prstGeom prst="rect">
            <a:avLst/>
          </a:prstGeom>
          <a:noFill/>
        </p:spPr>
      </p:pic>
      <p:sp>
        <p:nvSpPr>
          <p:cNvPr id="63" name="텍스트 상자 253"/>
          <p:cNvSpPr txBox="1">
            <a:spLocks/>
          </p:cNvSpPr>
          <p:nvPr/>
        </p:nvSpPr>
        <p:spPr>
          <a:xfrm>
            <a:off x="9493885" y="6060440"/>
            <a:ext cx="4998085"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b="1">
                <a:solidFill>
                  <a:srgbClr val="000000"/>
                </a:solidFill>
                <a:latin typeface="Noto Sans" charset="0"/>
                <a:ea typeface="Noto Sans" charset="0"/>
                <a:cs typeface="Noto Sans" charset="0"/>
              </a:rPr>
              <a:t>협업 tool</a:t>
            </a:r>
            <a:endParaRPr lang="ko-KR" altLang="en-US" sz="2500" b="1">
              <a:solidFill>
                <a:srgbClr val="000000"/>
              </a:solidFill>
              <a:latin typeface="Noto Sans" charset="0"/>
              <a:ea typeface="Noto Sans" charset="0"/>
              <a:cs typeface="Noto Sans" charset="0"/>
            </a:endParaRPr>
          </a:p>
        </p:txBody>
      </p:sp>
      <p:pic>
        <p:nvPicPr>
          <p:cNvPr id="64" name="그림 255"/>
          <p:cNvPicPr>
            <a:picLocks noChangeAspect="1"/>
          </p:cNvPicPr>
          <p:nvPr/>
        </p:nvPicPr>
        <p:blipFill rotWithShape="1">
          <a:blip r:embed="rId24" cstate="print">
            <a:extLst>
              <a:ext uri="{28A0092B-C50C-407E-A947-70E740481C1C}">
                <a14:useLocalDpi xmlns:a14="http://schemas.microsoft.com/office/drawing/2010/main" val="0"/>
              </a:ext>
            </a:extLst>
          </a:blip>
          <a:stretch>
            <a:fillRect/>
          </a:stretch>
        </p:blipFill>
        <p:spPr>
          <a:xfrm>
            <a:off x="9335770" y="6343015"/>
            <a:ext cx="1898015" cy="1912620"/>
          </a:xfrm>
          <a:prstGeom prst="rect">
            <a:avLst/>
          </a:prstGeom>
          <a:noFill/>
        </p:spPr>
      </p:pic>
      <p:sp>
        <p:nvSpPr>
          <p:cNvPr id="65" name="텍스트 상자 256"/>
          <p:cNvSpPr txBox="1">
            <a:spLocks/>
          </p:cNvSpPr>
          <p:nvPr/>
        </p:nvSpPr>
        <p:spPr>
          <a:xfrm>
            <a:off x="9136380" y="8070850"/>
            <a:ext cx="2293620" cy="277495"/>
          </a:xfrm>
          <a:prstGeom prst="rect">
            <a:avLst/>
          </a:prstGeom>
          <a:noFill/>
          <a:ln>
            <a:noFill/>
            <a:prstDash/>
          </a:ln>
        </p:spPr>
        <p:txBody>
          <a:bodyPr vert="horz" wrap="square" lIns="91440" tIns="45720" rIns="91440" bIns="45720" numCol="1" anchor="t">
            <a:spAutoFit/>
          </a:bodyPr>
          <a:lstStyle/>
          <a:p>
            <a:pPr marL="0" indent="0" algn="ctr" rtl="0" eaLnBrk="1" latinLnBrk="0" hangingPunct="1">
              <a:buFontTx/>
              <a:buNone/>
            </a:pPr>
            <a:r>
              <a:rPr lang="ko-KR" sz="1200">
                <a:solidFill>
                  <a:schemeClr val="tx1"/>
                </a:solidFill>
                <a:latin typeface="Arial" charset="0"/>
                <a:ea typeface="Amazon Ember" charset="0"/>
              </a:rPr>
              <a:t>Git hub</a:t>
            </a:r>
            <a:endParaRPr lang="ko-KR" altLang="en-US" sz="1200">
              <a:solidFill>
                <a:schemeClr val="tx1"/>
              </a:solidFill>
              <a:latin typeface="Arial" charset="0"/>
              <a:ea typeface="Amazon Ember" charset="0"/>
            </a:endParaRPr>
          </a:p>
        </p:txBody>
      </p:sp>
      <p:pic>
        <p:nvPicPr>
          <p:cNvPr id="66" name="그림 257"/>
          <p:cNvPicPr>
            <a:picLocks noChangeAspect="1"/>
          </p:cNvPicPr>
          <p:nvPr/>
        </p:nvPicPr>
        <p:blipFill rotWithShape="1">
          <a:blip r:embed="rId25" cstate="print">
            <a:extLst>
              <a:ext uri="{28A0092B-C50C-407E-A947-70E740481C1C}">
                <a14:useLocalDpi xmlns:a14="http://schemas.microsoft.com/office/drawing/2010/main" val="0"/>
              </a:ext>
            </a:extLst>
          </a:blip>
          <a:stretch>
            <a:fillRect/>
          </a:stretch>
        </p:blipFill>
        <p:spPr>
          <a:xfrm>
            <a:off x="11487785" y="6845935"/>
            <a:ext cx="4765040" cy="604520"/>
          </a:xfrm>
          <a:prstGeom prst="rect">
            <a:avLst/>
          </a:prstGeom>
          <a:noFill/>
        </p:spPr>
      </p:pic>
      <p:sp>
        <p:nvSpPr>
          <p:cNvPr id="67" name="도형 269"/>
          <p:cNvSpPr>
            <a:spLocks/>
          </p:cNvSpPr>
          <p:nvPr/>
        </p:nvSpPr>
        <p:spPr>
          <a:xfrm>
            <a:off x="1194435" y="2468880"/>
            <a:ext cx="2094865" cy="6323330"/>
          </a:xfrm>
          <a:prstGeom prst="roundRect">
            <a:avLst/>
          </a:prstGeom>
          <a:noFill/>
          <a:ln w="12700" cap="flat" cmpd="sng">
            <a:solidFill>
              <a:schemeClr val="tx1">
                <a:alpha val="100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hangingPunct="1">
              <a:buFontTx/>
              <a:buNone/>
            </a:pPr>
            <a:endParaRPr lang="ko-KR" altLang="en-US" sz="1800">
              <a:latin typeface="맑은 고딕" charset="0"/>
              <a:ea typeface="맑은 고딕" charset="0"/>
            </a:endParaRPr>
          </a:p>
        </p:txBody>
      </p:sp>
      <p:sp>
        <p:nvSpPr>
          <p:cNvPr id="68" name="도형 274"/>
          <p:cNvSpPr>
            <a:spLocks/>
          </p:cNvSpPr>
          <p:nvPr/>
        </p:nvSpPr>
        <p:spPr>
          <a:xfrm>
            <a:off x="3413760" y="2473325"/>
            <a:ext cx="1767840" cy="6323330"/>
          </a:xfrm>
          <a:prstGeom prst="roundRect">
            <a:avLst/>
          </a:prstGeom>
          <a:noFill/>
          <a:ln w="12700" cap="flat" cmpd="sng">
            <a:solidFill>
              <a:schemeClr val="tx1">
                <a:alpha val="100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hangingPunct="1">
              <a:buFontTx/>
              <a:buNone/>
            </a:pPr>
            <a:endParaRPr lang="ko-KR" altLang="en-US" sz="1800">
              <a:latin typeface="맑은 고딕" charset="0"/>
              <a:ea typeface="맑은 고딕" charset="0"/>
            </a:endParaRPr>
          </a:p>
        </p:txBody>
      </p:sp>
      <p:sp>
        <p:nvSpPr>
          <p:cNvPr id="69" name="도형 275"/>
          <p:cNvSpPr>
            <a:spLocks/>
          </p:cNvSpPr>
          <p:nvPr/>
        </p:nvSpPr>
        <p:spPr>
          <a:xfrm>
            <a:off x="5270500" y="2464435"/>
            <a:ext cx="3347085" cy="6323330"/>
          </a:xfrm>
          <a:prstGeom prst="roundRect">
            <a:avLst/>
          </a:prstGeom>
          <a:noFill/>
          <a:ln w="12700" cap="flat" cmpd="sng">
            <a:solidFill>
              <a:schemeClr val="tx1">
                <a:alpha val="100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hangingPunct="1">
              <a:buFontTx/>
              <a:buNone/>
            </a:pPr>
            <a:endParaRPr lang="ko-KR" altLang="en-US" sz="1800">
              <a:latin typeface="맑은 고딕" charset="0"/>
              <a:ea typeface="맑은 고딕" charset="0"/>
            </a:endParaRPr>
          </a:p>
        </p:txBody>
      </p:sp>
      <p:pic>
        <p:nvPicPr>
          <p:cNvPr id="1026" name="Picture 2"/>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a:stretch>
            <a:fillRect/>
          </a:stretch>
        </p:blipFill>
        <p:spPr bwMode="auto">
          <a:xfrm rot="0">
            <a:off x="3552825" y="1356360"/>
            <a:ext cx="1406525" cy="864235"/>
          </a:xfrm>
          <a:prstGeom prst="rect"/>
          <a:noFill/>
        </p:spPr>
      </p:pic>
      <p:pic>
        <p:nvPicPr>
          <p:cNvPr id="4" name="그림 2378">
            <a:extLst>
              <a:ext uri="{FF2B5EF4-FFF2-40B4-BE49-F238E27FC236}">
                <a16:creationId xmlns:a16="http://schemas.microsoft.com/office/drawing/2014/main" id="{49EB376C-1802-5588-528B-5180B72652C8}"/>
              </a:ext>
            </a:extLst>
          </p:cNvPr>
          <p:cNvPicPr>
            <a:picLocks noChangeAspect="1"/>
          </p:cNvPicPr>
          <p:nvPr/>
        </p:nvPicPr>
        <p:blipFill rotWithShape="1">
          <a:blip r:embed="rId27" cstate="hqprint">
            <a:extLst>
              <a:ext uri="{28A0092B-C50C-407E-A947-70E740481C1C}">
                <a14:useLocalDpi xmlns:a14="http://schemas.microsoft.com/office/drawing/2010/main"/>
              </a:ext>
            </a:extLst>
          </a:blip>
          <a:stretch>
            <a:fillRect/>
          </a:stretch>
        </p:blipFill>
        <p:spPr>
          <a:xfrm>
            <a:off x="11790680" y="3836670"/>
            <a:ext cx="2293620" cy="192659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645" cy="57404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136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로드 밸런서를 통해 트래픽 분산</a:t>
            </a:r>
            <a:endParaRPr lang="ko-KR" altLang="en-US" sz="2500">
              <a:solidFill>
                <a:srgbClr val="000000"/>
              </a:solidFill>
              <a:latin typeface="Noto Sans" charset="0"/>
              <a:ea typeface="Noto Sans" charset="0"/>
              <a:cs typeface="Noto Sans" charset="0"/>
            </a:endParaRPr>
          </a:p>
        </p:txBody>
      </p:sp>
      <p:sp>
        <p:nvSpPr>
          <p:cNvPr id="23" name="Rect 0"/>
          <p:cNvSpPr txBox="1">
            <a:spLocks/>
          </p:cNvSpPr>
          <p:nvPr/>
        </p:nvSpPr>
        <p:spPr>
          <a:xfrm>
            <a:off x="885825" y="1210945"/>
            <a:ext cx="14900275"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Target Group, Load balancer( ALB ) - Terraform code 작성 </a:t>
            </a:r>
            <a:endParaRPr lang="ko-KR" altLang="en-US" sz="3600">
              <a:solidFill>
                <a:srgbClr val="000000"/>
              </a:solidFill>
              <a:latin typeface="Noto Sans Bold" charset="0"/>
              <a:ea typeface="Noto Sans Bold" charset="0"/>
              <a:cs typeface="Noto Sans Bold" charset="0"/>
            </a:endParaRPr>
          </a:p>
        </p:txBody>
      </p:sp>
      <p:pic>
        <p:nvPicPr>
          <p:cNvPr id="25" name="그림 202"/>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615950" y="2314575"/>
            <a:ext cx="5304155" cy="4747895"/>
          </a:xfrm>
          <a:prstGeom prst="rect">
            <a:avLst/>
          </a:prstGeom>
          <a:noFill/>
          <a:ln w="9525" cap="flat" cmpd="sng">
            <a:solidFill>
              <a:schemeClr val="tx1">
                <a:alpha val="100000"/>
              </a:schemeClr>
            </a:solidFill>
            <a:prstDash val="solid"/>
            <a:round/>
          </a:ln>
        </p:spPr>
      </p:pic>
      <p:pic>
        <p:nvPicPr>
          <p:cNvPr id="26" name="그림 203"/>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6205220" y="2324735"/>
            <a:ext cx="7266940" cy="1268095"/>
          </a:xfrm>
          <a:prstGeom prst="rect">
            <a:avLst/>
          </a:prstGeom>
          <a:noFill/>
          <a:ln w="9525" cap="flat" cmpd="sng">
            <a:solidFill>
              <a:schemeClr val="tx1">
                <a:alpha val="100000"/>
              </a:schemeClr>
            </a:solidFill>
            <a:prstDash val="solid"/>
            <a:round/>
          </a:ln>
        </p:spPr>
      </p:pic>
      <p:pic>
        <p:nvPicPr>
          <p:cNvPr id="27" name="그림 204"/>
          <p:cNvPicPr>
            <a:picLocks noChangeAspect="1"/>
          </p:cNvPicPr>
          <p:nvPr/>
        </p:nvPicPr>
        <p:blipFill rotWithShape="1">
          <a:blip r:embed="rId4" cstate="hqprint">
            <a:extLst>
              <a:ext uri="{28A0092B-C50C-407E-A947-70E740481C1C}">
                <a14:useLocalDpi xmlns:a14="http://schemas.microsoft.com/office/drawing/2010/main"/>
              </a:ext>
            </a:extLst>
          </a:blip>
          <a:stretch>
            <a:fillRect/>
          </a:stretch>
        </p:blipFill>
        <p:spPr>
          <a:xfrm>
            <a:off x="6186805" y="3691255"/>
            <a:ext cx="11878945" cy="3385185"/>
          </a:xfrm>
          <a:prstGeom prst="rect">
            <a:avLst/>
          </a:prstGeom>
          <a:noFill/>
          <a:ln w="9525" cap="flat" cmpd="sng">
            <a:solidFill>
              <a:schemeClr val="tx1">
                <a:alpha val="100000"/>
              </a:schemeClr>
            </a:solidFill>
            <a:prstDash val="solid"/>
            <a:round/>
          </a:ln>
        </p:spPr>
      </p:pic>
      <p:sp>
        <p:nvSpPr>
          <p:cNvPr id="28" name="텍스트 상자 207"/>
          <p:cNvSpPr txBox="1">
            <a:spLocks/>
          </p:cNvSpPr>
          <p:nvPr/>
        </p:nvSpPr>
        <p:spPr>
          <a:xfrm>
            <a:off x="978535" y="7108190"/>
            <a:ext cx="4574540" cy="279400"/>
          </a:xfrm>
          <a:prstGeom prst="rect">
            <a:avLst/>
          </a:prstGeom>
          <a:noFill/>
        </p:spPr>
        <p:txBody>
          <a:bodyPr vert="horz" wrap="square" lIns="0" tIns="0" rIns="0" bIns="0" numCol="1" anchor="t">
            <a:noAutofit/>
          </a:bodyPr>
          <a:lstStyle/>
          <a:p>
            <a:pPr marL="0" indent="0" algn="ctr" latinLnBrk="0">
              <a:buFontTx/>
              <a:buNone/>
            </a:pPr>
            <a:r>
              <a:rPr lang="ko-KR" b="1"/>
              <a:t>로드 밸런서 생성</a:t>
            </a:r>
            <a:endParaRPr lang="ko-KR" altLang="en-US" b="1"/>
          </a:p>
          <a:p>
            <a:pPr marL="0" indent="0" algn="ctr" latinLnBrk="0">
              <a:buFontTx/>
              <a:buNone/>
            </a:pPr>
            <a:r>
              <a:rPr lang="ko-KR" b="1"/>
              <a:t>( VEC-PRD-NGINX-ALB )</a:t>
            </a:r>
            <a:endParaRPr lang="ko-KR" altLang="en-US" b="1"/>
          </a:p>
          <a:p>
            <a:pPr marL="0" indent="0" algn="ctr" latinLnBrk="0">
              <a:buFontTx/>
              <a:buNone/>
            </a:pPr>
            <a:endParaRPr lang="ko-KR" altLang="en-US" b="1"/>
          </a:p>
        </p:txBody>
      </p:sp>
      <p:sp>
        <p:nvSpPr>
          <p:cNvPr id="29" name="텍스트 상자 208"/>
          <p:cNvSpPr txBox="1">
            <a:spLocks/>
          </p:cNvSpPr>
          <p:nvPr/>
        </p:nvSpPr>
        <p:spPr>
          <a:xfrm>
            <a:off x="9841230" y="7126605"/>
            <a:ext cx="4574540" cy="279400"/>
          </a:xfrm>
          <a:prstGeom prst="rect">
            <a:avLst/>
          </a:prstGeom>
          <a:noFill/>
        </p:spPr>
        <p:txBody>
          <a:bodyPr vert="horz" wrap="square" lIns="0" tIns="0" rIns="0" bIns="0" numCol="1" anchor="t">
            <a:noAutofit/>
          </a:bodyPr>
          <a:lstStyle/>
          <a:p>
            <a:pPr marL="0" indent="0" algn="ctr" latinLnBrk="0">
              <a:buFontTx/>
              <a:buNone/>
            </a:pPr>
            <a:r>
              <a:rPr lang="ko-KR" b="1"/>
              <a:t>로드 밸런서 생성 확인</a:t>
            </a:r>
            <a:endParaRPr lang="ko-KR" altLang="en-US" b="1"/>
          </a:p>
          <a:p>
            <a:pPr marL="0" indent="0" algn="ctr" latinLnBrk="0">
              <a:buFontTx/>
              <a:buNone/>
            </a:pPr>
            <a:r>
              <a:rPr lang="ko-KR" b="1"/>
              <a:t>( VEC-PRD-NGINX-ALB,</a:t>
            </a:r>
            <a:r>
              <a:rPr lang="en-US" altLang="ko-KR" b="1"/>
              <a:t> </a:t>
            </a:r>
            <a:r>
              <a:rPr lang="ko-KR" b="1"/>
              <a:t>VEC-PRD-TOMCAT-ALB )</a:t>
            </a:r>
            <a:endParaRPr lang="ko-KR" altLang="en-US" b="1"/>
          </a:p>
          <a:p>
            <a:pPr marL="0" indent="0" algn="ctr" latinLnBrk="0">
              <a:buFontTx/>
              <a:buNone/>
            </a:pPr>
            <a:endParaRPr lang="ko-KR" altLang="en-US" b="1"/>
          </a:p>
        </p:txBody>
      </p:sp>
      <p:sp>
        <p:nvSpPr>
          <p:cNvPr id="30" name="도형 265"/>
          <p:cNvSpPr>
            <a:spLocks/>
          </p:cNvSpPr>
          <p:nvPr/>
        </p:nvSpPr>
        <p:spPr>
          <a:xfrm rot="0">
            <a:off x="764540" y="5278120"/>
            <a:ext cx="3387725" cy="19367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645" cy="57404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136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오토스케일링을 이용하여 인스턴스 구성</a:t>
            </a:r>
            <a:endParaRPr lang="ko-KR" altLang="en-US" sz="2500">
              <a:solidFill>
                <a:srgbClr val="000000"/>
              </a:solidFill>
              <a:latin typeface="Noto Sans" charset="0"/>
              <a:ea typeface="Noto Sans" charset="0"/>
              <a:cs typeface="Noto Sans" charset="0"/>
            </a:endParaRPr>
          </a:p>
        </p:txBody>
      </p:sp>
      <p:sp>
        <p:nvSpPr>
          <p:cNvPr id="21" name="Rect 0"/>
          <p:cNvSpPr txBox="1">
            <a:spLocks/>
          </p:cNvSpPr>
          <p:nvPr/>
        </p:nvSpPr>
        <p:spPr>
          <a:xfrm>
            <a:off x="850265" y="8336280"/>
            <a:ext cx="16653510" cy="1153795"/>
          </a:xfrm>
          <a:prstGeom prst="rect">
            <a:avLst/>
          </a:prstGeom>
        </p:spPr>
        <p:txBody>
          <a:bodyPr vert="horz" wrap="square" lIns="0" tIns="0" rIns="0" bIns="0" numCol="1" rtlCol="1" anchor="t">
            <a:spAutoFit/>
          </a:bodyPr>
          <a:lstStyle/>
          <a:p>
            <a:pPr marL="0" indent="0" algn="just" latinLnBrk="0">
              <a:lnSpc>
                <a:spcPct val="150000"/>
              </a:lnSpc>
              <a:buFontTx/>
              <a:buNone/>
            </a:pPr>
            <a:r>
              <a:rPr sz="2500"/>
              <a:t>오토 스케일링 그룹을 통해 고가용성, 탄력적인 확장, 및 보안을 보장하며, CPU 사용률 기반의 자동 조정 정책과 인스턴스 종료 알람 설정을 통해 효율적인 리소스 관리를 제공</a:t>
            </a:r>
            <a:endParaRPr lang="ko-KR" altLang="en-US" sz="2500"/>
          </a:p>
        </p:txBody>
      </p:sp>
      <p:graphicFrame>
        <p:nvGraphicFramePr>
          <p:cNvPr id="22" name="표 175"/>
          <p:cNvGraphicFramePr>
            <a:graphicFrameLocks noGrp="1"/>
          </p:cNvGraphicFramePr>
          <p:nvPr>
            <p:extLst>
              <p:ext uri="{D42A27DB-BD31-4B8C-83A1-F6EECF244321}">
                <p14:modId xmlns:p14="http://schemas.microsoft.com/office/powerpoint/2010/main" val="4167113159"/>
              </p:ext>
            </p:extLst>
          </p:nvPr>
        </p:nvGraphicFramePr>
        <p:xfrm>
          <a:off x="885825" y="2258695"/>
          <a:ext cx="15848965" cy="2684780"/>
        </p:xfrm>
        <a:graphic>
          <a:graphicData uri="http://schemas.openxmlformats.org/drawingml/2006/table">
            <a:tbl>
              <a:tblPr firstRow="1" bandRow="1">
                <a:tableStyleId>{D7AC3CCA-C797-4891-BE02-D94E43425B78}</a:tableStyleId>
              </a:tblPr>
              <a:tblGrid>
                <a:gridCol w="3000375">
                  <a:extLst>
                    <a:ext uri="{9D8B030D-6E8A-4147-A177-3AD203B41FA5}">
                      <a16:colId xmlns:a16="http://schemas.microsoft.com/office/drawing/2014/main" val="20000"/>
                    </a:ext>
                  </a:extLst>
                </a:gridCol>
                <a:gridCol w="1549400">
                  <a:extLst>
                    <a:ext uri="{9D8B030D-6E8A-4147-A177-3AD203B41FA5}">
                      <a16:colId xmlns:a16="http://schemas.microsoft.com/office/drawing/2014/main" val="20001"/>
                    </a:ext>
                  </a:extLst>
                </a:gridCol>
                <a:gridCol w="1879600">
                  <a:extLst>
                    <a:ext uri="{9D8B030D-6E8A-4147-A177-3AD203B41FA5}">
                      <a16:colId xmlns:a16="http://schemas.microsoft.com/office/drawing/2014/main" val="20002"/>
                    </a:ext>
                  </a:extLst>
                </a:gridCol>
                <a:gridCol w="2195195">
                  <a:extLst>
                    <a:ext uri="{9D8B030D-6E8A-4147-A177-3AD203B41FA5}">
                      <a16:colId xmlns:a16="http://schemas.microsoft.com/office/drawing/2014/main" val="20003"/>
                    </a:ext>
                  </a:extLst>
                </a:gridCol>
                <a:gridCol w="2743200">
                  <a:extLst>
                    <a:ext uri="{9D8B030D-6E8A-4147-A177-3AD203B41FA5}">
                      <a16:colId xmlns:a16="http://schemas.microsoft.com/office/drawing/2014/main" val="20004"/>
                    </a:ext>
                  </a:extLst>
                </a:gridCol>
                <a:gridCol w="2073275">
                  <a:extLst>
                    <a:ext uri="{9D8B030D-6E8A-4147-A177-3AD203B41FA5}">
                      <a16:colId xmlns:a16="http://schemas.microsoft.com/office/drawing/2014/main" val="20005"/>
                    </a:ext>
                  </a:extLst>
                </a:gridCol>
                <a:gridCol w="2407920">
                  <a:extLst>
                    <a:ext uri="{9D8B030D-6E8A-4147-A177-3AD203B41FA5}">
                      <a16:colId xmlns:a16="http://schemas.microsoft.com/office/drawing/2014/main" val="20006"/>
                    </a:ext>
                  </a:extLst>
                </a:gridCol>
              </a:tblGrid>
              <a:tr h="383540">
                <a:tc>
                  <a:txBody>
                    <a:bodyPr/>
                    <a:lstStyle/>
                    <a:p>
                      <a:pPr marL="0" lvl="1" indent="0" algn="ctr" latinLnBrk="0" hangingPunct="1">
                        <a:buFontTx/>
                        <a:buNone/>
                      </a:pPr>
                      <a:r>
                        <a:rPr lang="ko-KR" sz="1800" b="1" i="0" kern="1200">
                          <a:solidFill>
                            <a:schemeClr val="dk1"/>
                          </a:solidFill>
                          <a:latin typeface="맑은 고딕" charset="0"/>
                          <a:ea typeface="맑은 고딕" charset="0"/>
                        </a:rPr>
                        <a:t>시작 템플릿 이름</a:t>
                      </a:r>
                      <a:endParaRPr lang="ko-KR" altLang="en-US" sz="1800" b="1" i="0" kern="1200">
                        <a:solidFill>
                          <a:schemeClr val="dk1"/>
                        </a:solidFill>
                        <a:latin typeface="맑은 고딕" charset="0"/>
                        <a:ea typeface="맑은 고딕" charset="0"/>
                      </a:endParaRPr>
                    </a:p>
                  </a:txBody>
                  <a:tcPr marL="90170" marR="90170" marT="46990" marB="46990" anchor="ctr"/>
                </a:tc>
                <a:tc>
                  <a:txBody>
                    <a:bodyPr/>
                    <a:lstStyle/>
                    <a:p>
                      <a:pPr marL="0" lvl="1" indent="0" algn="ctr" latinLnBrk="0" hangingPunct="1">
                        <a:buFontTx/>
                        <a:buNone/>
                      </a:pPr>
                      <a:r>
                        <a:rPr lang="ko-KR" sz="1800" b="1" i="0" kern="1200">
                          <a:solidFill>
                            <a:schemeClr val="dk1"/>
                          </a:solidFill>
                          <a:latin typeface="맑은 고딕" charset="0"/>
                          <a:ea typeface="맑은 고딕" charset="0"/>
                        </a:rPr>
                        <a:t>이미지</a:t>
                      </a:r>
                      <a:endParaRPr lang="ko-KR" altLang="en-US" sz="1800" b="1" i="0" kern="1200">
                        <a:solidFill>
                          <a:schemeClr val="dk1"/>
                        </a:solidFill>
                        <a:latin typeface="맑은 고딕" charset="0"/>
                        <a:ea typeface="맑은 고딕" charset="0"/>
                      </a:endParaRPr>
                    </a:p>
                  </a:txBody>
                  <a:tcPr marL="90170" marR="90170" marT="46990" marB="46990" anchor="ctr"/>
                </a:tc>
                <a:tc>
                  <a:txBody>
                    <a:bodyPr/>
                    <a:lstStyle/>
                    <a:p>
                      <a:pPr marL="0" lvl="1" indent="0" algn="ctr" latinLnBrk="0" hangingPunct="1">
                        <a:buFontTx/>
                        <a:buNone/>
                      </a:pPr>
                      <a:r>
                        <a:rPr lang="ko-KR" sz="1800" b="1" i="0" kern="1200">
                          <a:solidFill>
                            <a:schemeClr val="dk1"/>
                          </a:solidFill>
                          <a:latin typeface="맑은 고딕" charset="0"/>
                          <a:ea typeface="맑은 고딕" charset="0"/>
                        </a:rPr>
                        <a:t>인스턴스 유형</a:t>
                      </a:r>
                      <a:endParaRPr lang="ko-KR" altLang="en-US" sz="1800" b="1" i="0" kern="1200">
                        <a:solidFill>
                          <a:schemeClr val="dk1"/>
                        </a:solidFill>
                        <a:latin typeface="맑은 고딕" charset="0"/>
                        <a:ea typeface="맑은 고딕" charset="0"/>
                      </a:endParaRPr>
                    </a:p>
                  </a:txBody>
                  <a:tcPr marL="90170" marR="90170" marT="46990" marB="46990" anchor="ctr"/>
                </a:tc>
                <a:tc>
                  <a:txBody>
                    <a:bodyPr/>
                    <a:lstStyle/>
                    <a:p>
                      <a:pPr marL="0" lvl="1" indent="0" algn="ctr" latinLnBrk="0" hangingPunct="1">
                        <a:buFontTx/>
                        <a:buNone/>
                      </a:pPr>
                      <a:r>
                        <a:rPr lang="ko-KR" sz="1800" b="1" i="0" kern="1200">
                          <a:solidFill>
                            <a:schemeClr val="dk1"/>
                          </a:solidFill>
                          <a:latin typeface="맑은 고딕" charset="0"/>
                          <a:ea typeface="맑은 고딕" charset="0"/>
                        </a:rPr>
                        <a:t>키페어</a:t>
                      </a:r>
                      <a:endParaRPr lang="ko-KR" altLang="en-US" sz="1800" b="1" i="0" kern="1200">
                        <a:solidFill>
                          <a:schemeClr val="dk1"/>
                        </a:solidFill>
                        <a:latin typeface="맑은 고딕" charset="0"/>
                        <a:ea typeface="맑은 고딕" charset="0"/>
                      </a:endParaRPr>
                    </a:p>
                  </a:txBody>
                  <a:tcPr marL="90170" marR="90170" marT="46990" marB="46990" anchor="ctr"/>
                </a:tc>
                <a:tc>
                  <a:txBody>
                    <a:bodyPr/>
                    <a:lstStyle/>
                    <a:p>
                      <a:pPr marL="0" lvl="1" indent="0" algn="ctr" latinLnBrk="0" hangingPunct="1">
                        <a:buFontTx/>
                        <a:buNone/>
                      </a:pPr>
                      <a:r>
                        <a:rPr lang="ko-KR" sz="1800" b="1" i="0" kern="1200">
                          <a:solidFill>
                            <a:schemeClr val="dk1"/>
                          </a:solidFill>
                          <a:latin typeface="맑은 고딕" charset="0"/>
                          <a:ea typeface="맑은 고딕" charset="0"/>
                        </a:rPr>
                        <a:t>서브넷</a:t>
                      </a:r>
                      <a:endParaRPr lang="ko-KR" altLang="en-US" sz="1800" b="1" i="0" kern="1200">
                        <a:solidFill>
                          <a:schemeClr val="dk1"/>
                        </a:solidFill>
                        <a:latin typeface="맑은 고딕" charset="0"/>
                        <a:ea typeface="맑은 고딕" charset="0"/>
                      </a:endParaRPr>
                    </a:p>
                  </a:txBody>
                  <a:tcPr marL="90170" marR="90170" marT="46990" marB="46990" anchor="ctr"/>
                </a:tc>
                <a:tc>
                  <a:txBody>
                    <a:bodyPr/>
                    <a:lstStyle/>
                    <a:p>
                      <a:pPr marL="0" lvl="1" indent="0" algn="ctr" latinLnBrk="0" hangingPunct="1">
                        <a:buFontTx/>
                        <a:buNone/>
                      </a:pPr>
                      <a:r>
                        <a:rPr lang="ko-KR" sz="1800" b="1" i="0" kern="1200">
                          <a:solidFill>
                            <a:schemeClr val="dk1"/>
                          </a:solidFill>
                          <a:latin typeface="맑은 고딕" charset="0"/>
                          <a:ea typeface="맑은 고딕" charset="0"/>
                        </a:rPr>
                        <a:t>보안 그룹</a:t>
                      </a:r>
                      <a:endParaRPr lang="ko-KR" altLang="en-US" sz="1800" b="1" i="0" kern="1200">
                        <a:solidFill>
                          <a:schemeClr val="dk1"/>
                        </a:solidFill>
                        <a:latin typeface="맑은 고딕" charset="0"/>
                        <a:ea typeface="맑은 고딕" charset="0"/>
                      </a:endParaRPr>
                    </a:p>
                  </a:txBody>
                  <a:tcPr marL="90170" marR="90170" marT="46990" marB="46990" anchor="ctr"/>
                </a:tc>
                <a:tc>
                  <a:txBody>
                    <a:bodyPr/>
                    <a:lstStyle/>
                    <a:p>
                      <a:pPr marL="0" lvl="1" indent="0" algn="ctr" latinLnBrk="0" hangingPunct="1">
                        <a:buFontTx/>
                        <a:buNone/>
                      </a:pPr>
                      <a:r>
                        <a:rPr lang="ko-KR" sz="1800" b="1" i="0" kern="1200">
                          <a:solidFill>
                            <a:schemeClr val="dk1"/>
                          </a:solidFill>
                          <a:latin typeface="맑은 고딕" charset="0"/>
                          <a:ea typeface="맑은 고딕" charset="0"/>
                        </a:rPr>
                        <a:t>고급 네트워크 구성</a:t>
                      </a:r>
                      <a:endParaRPr lang="ko-KR" altLang="en-US" sz="1800" b="1" i="0" kern="1200">
                        <a:solidFill>
                          <a:schemeClr val="dk1"/>
                        </a:solidFill>
                        <a:latin typeface="맑은 고딕" charset="0"/>
                        <a:ea typeface="맑은 고딕" charset="0"/>
                      </a:endParaRPr>
                    </a:p>
                  </a:txBody>
                  <a:tcPr marL="90170" marR="90170" marT="46990" marB="46990" anchor="ctr"/>
                </a:tc>
                <a:extLst>
                  <a:ext uri="{0D108BD9-81ED-4DB2-BD59-A6C34878D82A}">
                    <a16:rowId xmlns:a16="http://schemas.microsoft.com/office/drawing/2014/main" val="10000"/>
                  </a:ext>
                </a:extLst>
              </a:tr>
              <a:tr h="383540">
                <a:tc>
                  <a:txBody>
                    <a:bodyPr/>
                    <a:lstStyle/>
                    <a:p>
                      <a:pPr marL="0" lvl="1" indent="0" algn="just" latinLnBrk="0" hangingPunct="1">
                        <a:buFontTx/>
                        <a:buNone/>
                      </a:pPr>
                      <a:r>
                        <a:rPr sz="1350" b="0" i="0" kern="1200">
                          <a:solidFill>
                            <a:srgbClr val="212529"/>
                          </a:solidFill>
                          <a:latin typeface="Helvetica Neue" charset="0"/>
                          <a:ea typeface="Malgun Gothic" charset="0"/>
                        </a:rPr>
                        <a:t>VEC-PRD-VPC-NGINX-PUB-2A</a:t>
                      </a:r>
                      <a:endParaRPr lang="ko-KR" altLang="en-US" sz="1350" b="0" i="0" kern="1200">
                        <a:solidFill>
                          <a:srgbClr val="212529"/>
                        </a:solidFill>
                        <a:latin typeface="Helvetica Neue" charset="0"/>
                        <a:ea typeface="Malgun Gothic" charset="0"/>
                      </a:endParaRPr>
                    </a:p>
                  </a:txBody>
                  <a:tcPr marL="90170" marR="90170" marT="46990" marB="46990" anchor="ctr">
                    <a:noFill/>
                  </a:tcPr>
                </a:tc>
                <a:tc rowSpan="6">
                  <a:txBody>
                    <a:bodyPr/>
                    <a:lstStyle/>
                    <a:p>
                      <a:pPr marL="0" lvl="1" indent="0" algn="ctr" latinLnBrk="0" hangingPunct="1">
                        <a:buFontTx/>
                        <a:buNone/>
                      </a:pPr>
                      <a:r>
                        <a:rPr sz="1800" b="0" i="0" kern="1200">
                          <a:solidFill>
                            <a:schemeClr val="dk1"/>
                          </a:solidFill>
                          <a:latin typeface="맑은 고딕" charset="0"/>
                          <a:ea typeface="맑은 고딕" charset="0"/>
                        </a:rPr>
                        <a:t>사용자 정의</a:t>
                      </a:r>
                      <a:endParaRPr lang="ko-KR" altLang="en-US" sz="1800" b="0" i="0" kern="1200">
                        <a:solidFill>
                          <a:schemeClr val="dk1"/>
                        </a:solidFill>
                        <a:latin typeface="맑은 고딕" charset="0"/>
                        <a:ea typeface="맑은 고딕" charset="0"/>
                      </a:endParaRPr>
                    </a:p>
                    <a:p>
                      <a:pPr marL="0" lvl="1" indent="0" algn="ctr" latinLnBrk="0" hangingPunct="1">
                        <a:buFontTx/>
                        <a:buNone/>
                      </a:pPr>
                      <a:r>
                        <a:rPr lang="ko-KR" sz="1800" b="0" i="0" kern="1200">
                          <a:solidFill>
                            <a:schemeClr val="dk1"/>
                          </a:solidFill>
                          <a:latin typeface="맑은 고딕" charset="0"/>
                          <a:ea typeface="맑은 고딕" charset="0"/>
                        </a:rPr>
                        <a:t>( Packer )</a:t>
                      </a:r>
                      <a:endParaRPr lang="ko-KR" altLang="en-US" sz="1800" b="0" i="0" kern="1200">
                        <a:solidFill>
                          <a:schemeClr val="dk1"/>
                        </a:solidFill>
                        <a:latin typeface="맑은 고딕" charset="0"/>
                        <a:ea typeface="맑은 고딕" charset="0"/>
                      </a:endParaRPr>
                    </a:p>
                  </a:txBody>
                  <a:tcPr marL="90170" marR="90170" marT="46990" marB="46990" anchor="ctr">
                    <a:noFill/>
                  </a:tcPr>
                </a:tc>
                <a:tc rowSpan="6">
                  <a:txBody>
                    <a:bodyPr/>
                    <a:lstStyle/>
                    <a:p>
                      <a:pPr marL="0" lvl="1" indent="0" algn="ctr" latinLnBrk="0" hangingPunct="1">
                        <a:buFontTx/>
                        <a:buNone/>
                      </a:pPr>
                      <a:r>
                        <a:rPr lang="ko-KR" sz="1800" b="0" i="0" kern="1200">
                          <a:solidFill>
                            <a:schemeClr val="dk1"/>
                          </a:solidFill>
                          <a:latin typeface="맑은 고딕" charset="0"/>
                          <a:ea typeface="맑은 고딕" charset="0"/>
                        </a:rPr>
                        <a:t>t2.micro</a:t>
                      </a:r>
                      <a:endParaRPr lang="ko-KR" altLang="en-US" sz="1800" b="0" i="0" kern="1200">
                        <a:solidFill>
                          <a:schemeClr val="dk1"/>
                        </a:solidFill>
                        <a:latin typeface="맑은 고딕" charset="0"/>
                        <a:ea typeface="맑은 고딕" charset="0"/>
                      </a:endParaRPr>
                    </a:p>
                  </a:txBody>
                  <a:tcPr marL="90170" marR="90170" marT="46990" marB="46990" anchor="ctr">
                    <a:noFill/>
                  </a:tcPr>
                </a:tc>
                <a:tc rowSpan="6">
                  <a:txBody>
                    <a:bodyPr/>
                    <a:lstStyle/>
                    <a:p>
                      <a:pPr marL="0" lvl="1" indent="0" algn="ctr" latinLnBrk="0" hangingPunct="1">
                        <a:buFontTx/>
                        <a:buNone/>
                      </a:pPr>
                      <a:r>
                        <a:rPr lang="ko-KR" sz="1800" b="0" i="0" kern="1200">
                          <a:solidFill>
                            <a:schemeClr val="dk1"/>
                          </a:solidFill>
                          <a:latin typeface="맑은 고딕" charset="0"/>
                          <a:ea typeface="맑은 고딕" charset="0"/>
                        </a:rPr>
                        <a:t>soldesk.pem</a:t>
                      </a:r>
                      <a:endParaRPr lang="ko-KR" altLang="en-US" sz="1800" b="0" i="0" kern="1200">
                        <a:solidFill>
                          <a:schemeClr val="dk1"/>
                        </a:solidFill>
                        <a:latin typeface="맑은 고딕" charset="0"/>
                        <a:ea typeface="맑은 고딕" charset="0"/>
                      </a:endParaRPr>
                    </a:p>
                  </a:txBody>
                  <a:tcPr marL="90170" marR="90170" marT="46990" marB="46990" anchor="ctr">
                    <a:noFill/>
                  </a:tcPr>
                </a:tc>
                <a:tc>
                  <a:txBody>
                    <a:bodyPr/>
                    <a:lstStyle/>
                    <a:p>
                      <a:pPr marL="0" lvl="1" indent="0" algn="just" latinLnBrk="0" hangingPunct="1">
                        <a:buFontTx/>
                        <a:buNone/>
                      </a:pPr>
                      <a:r>
                        <a:rPr sz="1350" b="0" i="0" kern="1200">
                          <a:solidFill>
                            <a:srgbClr val="212529"/>
                          </a:solidFill>
                          <a:latin typeface="Helvetica Neue" charset="0"/>
                          <a:ea typeface="Malgun Gothic" charset="0"/>
                        </a:rPr>
                        <a:t>VEC-PRD-VPC-NGINX-PUB-2A</a:t>
                      </a:r>
                      <a:endParaRPr lang="ko-KR" altLang="en-US" sz="1350" b="0" i="0" kern="1200">
                        <a:solidFill>
                          <a:srgbClr val="212529"/>
                        </a:solidFill>
                        <a:latin typeface="Helvetica Neue" charset="0"/>
                        <a:ea typeface="Malgun Gothic" charset="0"/>
                      </a:endParaRPr>
                    </a:p>
                  </a:txBody>
                  <a:tcPr marL="90170" marR="90170" marT="46990" marB="46990" anchor="ctr">
                    <a:noFill/>
                  </a:tcPr>
                </a:tc>
                <a:tc rowSpan="2">
                  <a:txBody>
                    <a:bodyPr/>
                    <a:lstStyle/>
                    <a:p>
                      <a:pPr marL="0" lvl="1" indent="0" algn="just" latinLnBrk="0" hangingPunct="1">
                        <a:buFontTx/>
                        <a:buNone/>
                      </a:pPr>
                      <a:r>
                        <a:rPr sz="1350" b="0" i="0" kern="1200">
                          <a:solidFill>
                            <a:srgbClr val="212529"/>
                          </a:solidFill>
                          <a:latin typeface="Helvetica Neue" charset="0"/>
                          <a:ea typeface="Malgun Gothic" charset="0"/>
                        </a:rPr>
                        <a:t>  NGINX-PUB-</a:t>
                      </a:r>
                      <a:r>
                        <a:rPr lang="ko-KR" sz="1350" b="0" i="0" kern="1200">
                          <a:solidFill>
                            <a:srgbClr val="212529"/>
                          </a:solidFill>
                          <a:latin typeface="Helvetica Neue" charset="0"/>
                          <a:ea typeface="Malgun Gothic" charset="0"/>
                        </a:rPr>
                        <a:t>SG-</a:t>
                      </a:r>
                      <a:r>
                        <a:rPr sz="1350" b="0" i="0" kern="1200">
                          <a:solidFill>
                            <a:srgbClr val="212529"/>
                          </a:solidFill>
                          <a:latin typeface="Helvetica Neue" charset="0"/>
                          <a:ea typeface="Malgun Gothic" charset="0"/>
                        </a:rPr>
                        <a:t>2A</a:t>
                      </a:r>
                      <a:endParaRPr lang="ko-KR" altLang="en-US" sz="1350" b="0" i="0" kern="1200">
                        <a:solidFill>
                          <a:srgbClr val="212529"/>
                        </a:solidFill>
                        <a:latin typeface="Helvetica Neue" charset="0"/>
                        <a:ea typeface="Malgun Gothic" charset="0"/>
                      </a:endParaRPr>
                    </a:p>
                  </a:txBody>
                  <a:tcPr marL="90170" marR="90170" marT="46990" marB="46990" anchor="ctr">
                    <a:noFill/>
                  </a:tcPr>
                </a:tc>
                <a:tc rowSpan="2">
                  <a:txBody>
                    <a:bodyPr/>
                    <a:lstStyle/>
                    <a:p>
                      <a:pPr marL="0" lvl="1" indent="0" algn="ctr" latinLnBrk="0" hangingPunct="1">
                        <a:buFontTx/>
                        <a:buNone/>
                      </a:pPr>
                      <a:r>
                        <a:rPr sz="1350" b="0" i="0" kern="1200">
                          <a:solidFill>
                            <a:srgbClr val="212529"/>
                          </a:solidFill>
                          <a:latin typeface="Helvetica Neue" charset="0"/>
                          <a:ea typeface="Malgun Gothic" charset="0"/>
                        </a:rPr>
                        <a:t>퍼블릭 IP 활성화</a:t>
                      </a:r>
                      <a:endParaRPr lang="ko-KR" altLang="en-US" sz="1350" b="0" i="0" kern="1200">
                        <a:solidFill>
                          <a:srgbClr val="212529"/>
                        </a:solidFill>
                        <a:latin typeface="Helvetica Neue" charset="0"/>
                        <a:ea typeface="Malgun Gothic" charset="0"/>
                      </a:endParaRPr>
                    </a:p>
                  </a:txBody>
                  <a:tcPr marL="90170" marR="90170" marT="46990" marB="46990" anchor="ctr">
                    <a:noFill/>
                  </a:tcPr>
                </a:tc>
                <a:extLst>
                  <a:ext uri="{0D108BD9-81ED-4DB2-BD59-A6C34878D82A}">
                    <a16:rowId xmlns:a16="http://schemas.microsoft.com/office/drawing/2014/main" val="10001"/>
                  </a:ext>
                </a:extLst>
              </a:tr>
              <a:tr h="383540">
                <a:tc>
                  <a:txBody>
                    <a:bodyPr/>
                    <a:lstStyle/>
                    <a:p>
                      <a:pPr marL="0" lvl="1" indent="0" algn="just" latinLnBrk="0" hangingPunct="1">
                        <a:buFontTx/>
                        <a:buNone/>
                      </a:pPr>
                      <a:r>
                        <a:rPr sz="1350" b="0" i="0" kern="1200">
                          <a:solidFill>
                            <a:srgbClr val="212529"/>
                          </a:solidFill>
                          <a:latin typeface="Helvetica Neue" charset="0"/>
                          <a:ea typeface="Malgun Gothic" charset="0"/>
                        </a:rPr>
                        <a:t>VEC-PRD-VPC-NGINX-PUB-2C</a:t>
                      </a:r>
                      <a:endParaRPr lang="ko-KR" altLang="en-US" sz="1350" b="0" i="0" kern="1200">
                        <a:solidFill>
                          <a:srgbClr val="212529"/>
                        </a:solidFill>
                        <a:latin typeface="Helvetica Neue" charset="0"/>
                        <a:ea typeface="Malgun Gothic" charset="0"/>
                      </a:endParaRPr>
                    </a:p>
                  </a:txBody>
                  <a:tcPr marL="90170" marR="90170" marT="46990" marB="46990" anchor="ctr">
                    <a:noFill/>
                  </a:tcPr>
                </a:tc>
                <a:tc vMerge="1">
                  <a:txBody>
                    <a:bodyPr/>
                    <a:lstStyle/>
                    <a:p>
                      <a:endParaRPr lang="ko-KR" altLang="en-US" kern="1200"/>
                    </a:p>
                  </a:txBody>
                  <a:tcPr/>
                </a:tc>
                <a:tc vMerge="1">
                  <a:txBody>
                    <a:bodyPr/>
                    <a:lstStyle/>
                    <a:p>
                      <a:endParaRPr lang="ko-KR" altLang="en-US" kern="1200"/>
                    </a:p>
                  </a:txBody>
                  <a:tcPr/>
                </a:tc>
                <a:tc vMerge="1">
                  <a:txBody>
                    <a:bodyPr/>
                    <a:lstStyle/>
                    <a:p>
                      <a:endParaRPr lang="ko-KR" altLang="en-US" kern="1200"/>
                    </a:p>
                  </a:txBody>
                  <a:tcPr/>
                </a:tc>
                <a:tc>
                  <a:txBody>
                    <a:bodyPr/>
                    <a:lstStyle/>
                    <a:p>
                      <a:pPr marL="0" lvl="1" indent="0" algn="just" latinLnBrk="0" hangingPunct="1">
                        <a:buFontTx/>
                        <a:buNone/>
                      </a:pPr>
                      <a:r>
                        <a:rPr sz="1350" b="0" i="0" kern="1200">
                          <a:solidFill>
                            <a:srgbClr val="212529"/>
                          </a:solidFill>
                          <a:latin typeface="Helvetica Neue" charset="0"/>
                          <a:ea typeface="Malgun Gothic" charset="0"/>
                        </a:rPr>
                        <a:t>VEC-PRD-VPC-NGINX-PUB-2C</a:t>
                      </a:r>
                      <a:endParaRPr lang="ko-KR" altLang="en-US" sz="1350" b="0" i="0" kern="1200">
                        <a:solidFill>
                          <a:srgbClr val="212529"/>
                        </a:solidFill>
                        <a:latin typeface="Helvetica Neue" charset="0"/>
                        <a:ea typeface="Malgun Gothic" charset="0"/>
                      </a:endParaRPr>
                    </a:p>
                  </a:txBody>
                  <a:tcPr marL="90170" marR="90170" marT="46990" marB="46990" anchor="ctr">
                    <a:noFill/>
                  </a:tcPr>
                </a:tc>
                <a:tc vMerge="1">
                  <a:txBody>
                    <a:bodyPr/>
                    <a:lstStyle/>
                    <a:p>
                      <a:endParaRPr lang="ko-KR" altLang="en-US" kern="1200"/>
                    </a:p>
                  </a:txBody>
                  <a:tcPr/>
                </a:tc>
                <a:tc vMerge="1">
                  <a:txBody>
                    <a:bodyPr/>
                    <a:lstStyle/>
                    <a:p>
                      <a:endParaRPr lang="ko-KR" altLang="en-US" kern="1200"/>
                    </a:p>
                  </a:txBody>
                  <a:tcPr/>
                </a:tc>
                <a:extLst>
                  <a:ext uri="{0D108BD9-81ED-4DB2-BD59-A6C34878D82A}">
                    <a16:rowId xmlns:a16="http://schemas.microsoft.com/office/drawing/2014/main" val="10002"/>
                  </a:ext>
                </a:extLst>
              </a:tr>
              <a:tr h="383540">
                <a:tc>
                  <a:txBody>
                    <a:bodyPr/>
                    <a:lstStyle/>
                    <a:p>
                      <a:pPr marL="0" lvl="1" indent="0" algn="just" latinLnBrk="0" hangingPunct="1">
                        <a:buFontTx/>
                        <a:buNone/>
                      </a:pPr>
                      <a:r>
                        <a:rPr sz="1350" b="0" i="0" kern="1200">
                          <a:solidFill>
                            <a:srgbClr val="212529"/>
                          </a:solidFill>
                          <a:latin typeface="Helvetica Neue" charset="0"/>
                          <a:ea typeface="Malgun Gothic" charset="0"/>
                        </a:rPr>
                        <a:t>VEC-PRD-VPC-TOMCAT-PRI-2A</a:t>
                      </a:r>
                      <a:endParaRPr lang="ko-KR" altLang="en-US" sz="1350" b="0" i="0" kern="1200">
                        <a:solidFill>
                          <a:srgbClr val="212529"/>
                        </a:solidFill>
                        <a:latin typeface="Helvetica Neue" charset="0"/>
                        <a:ea typeface="Malgun Gothic" charset="0"/>
                      </a:endParaRPr>
                    </a:p>
                  </a:txBody>
                  <a:tcPr marL="90170" marR="90170" marT="46990" marB="46990" anchor="ctr">
                    <a:noFill/>
                  </a:tcPr>
                </a:tc>
                <a:tc vMerge="1">
                  <a:txBody>
                    <a:bodyPr/>
                    <a:lstStyle/>
                    <a:p>
                      <a:endParaRPr lang="ko-KR" altLang="en-US" kern="1200"/>
                    </a:p>
                  </a:txBody>
                  <a:tcPr/>
                </a:tc>
                <a:tc vMerge="1">
                  <a:txBody>
                    <a:bodyPr/>
                    <a:lstStyle/>
                    <a:p>
                      <a:endParaRPr lang="ko-KR" altLang="en-US" kern="1200"/>
                    </a:p>
                  </a:txBody>
                  <a:tcPr/>
                </a:tc>
                <a:tc vMerge="1">
                  <a:txBody>
                    <a:bodyPr/>
                    <a:lstStyle/>
                    <a:p>
                      <a:endParaRPr lang="ko-KR" altLang="en-US" kern="1200"/>
                    </a:p>
                  </a:txBody>
                  <a:tcPr/>
                </a:tc>
                <a:tc>
                  <a:txBody>
                    <a:bodyPr/>
                    <a:lstStyle/>
                    <a:p>
                      <a:pPr marL="0" lvl="1" indent="0" algn="just" latinLnBrk="0" hangingPunct="1">
                        <a:buFontTx/>
                        <a:buNone/>
                      </a:pPr>
                      <a:r>
                        <a:rPr sz="1350" b="0" i="0" kern="1200">
                          <a:solidFill>
                            <a:srgbClr val="212529"/>
                          </a:solidFill>
                          <a:latin typeface="Helvetica Neue" charset="0"/>
                          <a:ea typeface="Malgun Gothic" charset="0"/>
                        </a:rPr>
                        <a:t>VEC-PRD-VPC-TOMCAT-PRI-2A</a:t>
                      </a:r>
                      <a:endParaRPr lang="ko-KR" altLang="en-US" sz="1350" b="0" i="0" kern="1200">
                        <a:solidFill>
                          <a:srgbClr val="212529"/>
                        </a:solidFill>
                        <a:latin typeface="Helvetica Neue" charset="0"/>
                        <a:ea typeface="Malgun Gothic" charset="0"/>
                      </a:endParaRPr>
                    </a:p>
                  </a:txBody>
                  <a:tcPr marL="90170" marR="90170" marT="46990" marB="46990" anchor="ctr">
                    <a:noFill/>
                  </a:tcPr>
                </a:tc>
                <a:tc rowSpan="2">
                  <a:txBody>
                    <a:bodyPr/>
                    <a:lstStyle/>
                    <a:p>
                      <a:pPr marL="0" lvl="1" indent="0" algn="just" latinLnBrk="0" hangingPunct="1">
                        <a:buFontTx/>
                        <a:buNone/>
                      </a:pPr>
                      <a:r>
                        <a:rPr sz="1350" b="0" i="0" kern="1200">
                          <a:solidFill>
                            <a:srgbClr val="212529"/>
                          </a:solidFill>
                          <a:latin typeface="Helvetica Neue" charset="0"/>
                          <a:ea typeface="Malgun Gothic" charset="0"/>
                        </a:rPr>
                        <a:t>  TOMCAT-PRI-</a:t>
                      </a:r>
                      <a:r>
                        <a:rPr lang="ko-KR" sz="1350" b="0" i="0" kern="1200">
                          <a:solidFill>
                            <a:srgbClr val="212529"/>
                          </a:solidFill>
                          <a:latin typeface="Helvetica Neue" charset="0"/>
                          <a:ea typeface="Malgun Gothic" charset="0"/>
                        </a:rPr>
                        <a:t>SG</a:t>
                      </a:r>
                      <a:r>
                        <a:rPr sz="1350" b="0" i="0" kern="1200">
                          <a:solidFill>
                            <a:srgbClr val="212529"/>
                          </a:solidFill>
                          <a:latin typeface="Helvetica Neue" charset="0"/>
                          <a:ea typeface="Malgun Gothic" charset="0"/>
                        </a:rPr>
                        <a:t>-2A</a:t>
                      </a:r>
                      <a:endParaRPr lang="ko-KR" altLang="en-US" sz="1350" b="0" i="0" kern="1200">
                        <a:solidFill>
                          <a:srgbClr val="212529"/>
                        </a:solidFill>
                        <a:latin typeface="Helvetica Neue" charset="0"/>
                        <a:ea typeface="Malgun Gothic" charset="0"/>
                      </a:endParaRPr>
                    </a:p>
                  </a:txBody>
                  <a:tcPr marL="90170" marR="90170" marT="46990" marB="46990" anchor="ctr">
                    <a:noFill/>
                  </a:tcPr>
                </a:tc>
                <a:tc rowSpan="4">
                  <a:txBody>
                    <a:bodyPr/>
                    <a:lstStyle/>
                    <a:p>
                      <a:pPr marL="0" lvl="1" indent="0" algn="ctr" latinLnBrk="0" hangingPunct="1">
                        <a:buFontTx/>
                        <a:buNone/>
                      </a:pPr>
                      <a:r>
                        <a:rPr sz="1350" b="0" i="0" kern="1200">
                          <a:solidFill>
                            <a:srgbClr val="212529"/>
                          </a:solidFill>
                          <a:latin typeface="Helvetica Neue" charset="0"/>
                          <a:ea typeface="Malgun Gothic" charset="0"/>
                        </a:rPr>
                        <a:t>퍼블릭 IP </a:t>
                      </a:r>
                      <a:r>
                        <a:rPr lang="ko-KR" sz="1350" b="0" i="0" kern="1200">
                          <a:solidFill>
                            <a:srgbClr val="212529"/>
                          </a:solidFill>
                          <a:latin typeface="Helvetica Neue" charset="0"/>
                          <a:ea typeface="Malgun Gothic" charset="0"/>
                        </a:rPr>
                        <a:t>비</a:t>
                      </a:r>
                      <a:r>
                        <a:rPr sz="1350" b="0" i="0" kern="1200">
                          <a:solidFill>
                            <a:srgbClr val="212529"/>
                          </a:solidFill>
                          <a:latin typeface="Helvetica Neue" charset="0"/>
                          <a:ea typeface="Malgun Gothic" charset="0"/>
                        </a:rPr>
                        <a:t>활성화</a:t>
                      </a:r>
                      <a:endParaRPr lang="ko-KR" altLang="en-US" sz="1350" b="0" i="0" kern="1200">
                        <a:solidFill>
                          <a:srgbClr val="212529"/>
                        </a:solidFill>
                        <a:latin typeface="Helvetica Neue" charset="0"/>
                        <a:ea typeface="Malgun Gothic" charset="0"/>
                      </a:endParaRPr>
                    </a:p>
                  </a:txBody>
                  <a:tcPr marL="90170" marR="90170" marT="46990" marB="46990" anchor="ctr">
                    <a:noFill/>
                  </a:tcPr>
                </a:tc>
                <a:extLst>
                  <a:ext uri="{0D108BD9-81ED-4DB2-BD59-A6C34878D82A}">
                    <a16:rowId xmlns:a16="http://schemas.microsoft.com/office/drawing/2014/main" val="10003"/>
                  </a:ext>
                </a:extLst>
              </a:tr>
              <a:tr h="383540">
                <a:tc>
                  <a:txBody>
                    <a:bodyPr/>
                    <a:lstStyle/>
                    <a:p>
                      <a:pPr marL="0" lvl="1" indent="0" algn="just" latinLnBrk="0" hangingPunct="1">
                        <a:buFontTx/>
                        <a:buNone/>
                      </a:pPr>
                      <a:r>
                        <a:rPr sz="1350" b="0" i="0" kern="1200">
                          <a:solidFill>
                            <a:srgbClr val="212529"/>
                          </a:solidFill>
                          <a:latin typeface="Helvetica Neue" charset="0"/>
                          <a:ea typeface="Malgun Gothic" charset="0"/>
                        </a:rPr>
                        <a:t>VEC-PRD-VPC-TOMCAT-PRI-2C</a:t>
                      </a:r>
                      <a:endParaRPr lang="ko-KR" altLang="en-US" sz="1350" b="0" i="0" kern="1200">
                        <a:solidFill>
                          <a:srgbClr val="212529"/>
                        </a:solidFill>
                        <a:latin typeface="Helvetica Neue" charset="0"/>
                        <a:ea typeface="Malgun Gothic" charset="0"/>
                      </a:endParaRPr>
                    </a:p>
                  </a:txBody>
                  <a:tcPr marL="90170" marR="90170" marT="46990" marB="46990" anchor="ctr">
                    <a:noFill/>
                  </a:tcPr>
                </a:tc>
                <a:tc vMerge="1">
                  <a:txBody>
                    <a:bodyPr/>
                    <a:lstStyle/>
                    <a:p>
                      <a:endParaRPr lang="ko-KR" altLang="en-US" kern="1200"/>
                    </a:p>
                  </a:txBody>
                  <a:tcPr/>
                </a:tc>
                <a:tc vMerge="1">
                  <a:txBody>
                    <a:bodyPr/>
                    <a:lstStyle/>
                    <a:p>
                      <a:endParaRPr lang="ko-KR" altLang="en-US" kern="1200"/>
                    </a:p>
                  </a:txBody>
                  <a:tcPr/>
                </a:tc>
                <a:tc vMerge="1">
                  <a:txBody>
                    <a:bodyPr/>
                    <a:lstStyle/>
                    <a:p>
                      <a:endParaRPr lang="ko-KR" altLang="en-US" kern="1200"/>
                    </a:p>
                  </a:txBody>
                  <a:tcPr/>
                </a:tc>
                <a:tc>
                  <a:txBody>
                    <a:bodyPr/>
                    <a:lstStyle/>
                    <a:p>
                      <a:pPr marL="0" lvl="1" indent="0" algn="just" latinLnBrk="0" hangingPunct="1">
                        <a:buFontTx/>
                        <a:buNone/>
                      </a:pPr>
                      <a:r>
                        <a:rPr sz="1350" b="0" i="0" kern="1200">
                          <a:solidFill>
                            <a:srgbClr val="212529"/>
                          </a:solidFill>
                          <a:latin typeface="Helvetica Neue" charset="0"/>
                          <a:ea typeface="Malgun Gothic" charset="0"/>
                        </a:rPr>
                        <a:t>VEC-PRD-VPC-TOMCAT-PRI-2C</a:t>
                      </a:r>
                      <a:endParaRPr lang="ko-KR" altLang="en-US" sz="1350" b="0" i="0" kern="1200">
                        <a:solidFill>
                          <a:srgbClr val="212529"/>
                        </a:solidFill>
                        <a:latin typeface="Helvetica Neue" charset="0"/>
                        <a:ea typeface="Malgun Gothic" charset="0"/>
                      </a:endParaRPr>
                    </a:p>
                  </a:txBody>
                  <a:tcPr marL="90170" marR="90170" marT="46990" marB="46990" anchor="ctr">
                    <a:noFill/>
                  </a:tcPr>
                </a:tc>
                <a:tc vMerge="1">
                  <a:txBody>
                    <a:bodyPr/>
                    <a:lstStyle/>
                    <a:p>
                      <a:endParaRPr lang="ko-KR" altLang="en-US" kern="1200"/>
                    </a:p>
                  </a:txBody>
                  <a:tcPr/>
                </a:tc>
                <a:tc vMerge="1">
                  <a:txBody>
                    <a:bodyPr/>
                    <a:lstStyle/>
                    <a:p>
                      <a:endParaRPr lang="ko-KR" altLang="en-US" kern="1200"/>
                    </a:p>
                  </a:txBody>
                  <a:tcPr/>
                </a:tc>
                <a:extLst>
                  <a:ext uri="{0D108BD9-81ED-4DB2-BD59-A6C34878D82A}">
                    <a16:rowId xmlns:a16="http://schemas.microsoft.com/office/drawing/2014/main" val="10004"/>
                  </a:ext>
                </a:extLst>
              </a:tr>
              <a:tr h="383540">
                <a:tc>
                  <a:txBody>
                    <a:bodyPr/>
                    <a:lstStyle/>
                    <a:p>
                      <a:pPr marL="0" lvl="1" indent="0" algn="just" latinLnBrk="0" hangingPunct="1">
                        <a:buFontTx/>
                        <a:buNone/>
                      </a:pPr>
                      <a:r>
                        <a:rPr sz="1350" b="0" i="0" kern="1200">
                          <a:solidFill>
                            <a:srgbClr val="212529"/>
                          </a:solidFill>
                          <a:latin typeface="Helvetica Neue" charset="0"/>
                          <a:ea typeface="Malgun Gothic" charset="0"/>
                        </a:rPr>
                        <a:t>VEC-PRD-VPC-DB-PRI-2A</a:t>
                      </a:r>
                      <a:endParaRPr lang="ko-KR" altLang="en-US" sz="1350" b="0" i="0" kern="1200">
                        <a:solidFill>
                          <a:srgbClr val="212529"/>
                        </a:solidFill>
                        <a:latin typeface="Helvetica Neue" charset="0"/>
                        <a:ea typeface="Malgun Gothic" charset="0"/>
                      </a:endParaRPr>
                    </a:p>
                  </a:txBody>
                  <a:tcPr marL="90170" marR="90170" marT="46990" marB="46990" anchor="ctr">
                    <a:noFill/>
                  </a:tcPr>
                </a:tc>
                <a:tc vMerge="1">
                  <a:txBody>
                    <a:bodyPr/>
                    <a:lstStyle/>
                    <a:p>
                      <a:endParaRPr lang="ko-KR" altLang="en-US" kern="1200"/>
                    </a:p>
                  </a:txBody>
                  <a:tcPr/>
                </a:tc>
                <a:tc vMerge="1">
                  <a:txBody>
                    <a:bodyPr/>
                    <a:lstStyle/>
                    <a:p>
                      <a:endParaRPr lang="ko-KR" altLang="en-US" kern="1200"/>
                    </a:p>
                  </a:txBody>
                  <a:tcPr/>
                </a:tc>
                <a:tc vMerge="1">
                  <a:txBody>
                    <a:bodyPr/>
                    <a:lstStyle/>
                    <a:p>
                      <a:endParaRPr lang="ko-KR" altLang="en-US" kern="1200"/>
                    </a:p>
                  </a:txBody>
                  <a:tcPr/>
                </a:tc>
                <a:tc>
                  <a:txBody>
                    <a:bodyPr/>
                    <a:lstStyle/>
                    <a:p>
                      <a:pPr marL="0" lvl="1" indent="0" algn="just" latinLnBrk="0" hangingPunct="1">
                        <a:buFontTx/>
                        <a:buNone/>
                      </a:pPr>
                      <a:r>
                        <a:rPr sz="1350" b="0" i="0" kern="1200">
                          <a:solidFill>
                            <a:srgbClr val="212529"/>
                          </a:solidFill>
                          <a:latin typeface="Helvetica Neue" charset="0"/>
                          <a:ea typeface="Malgun Gothic" charset="0"/>
                        </a:rPr>
                        <a:t>VEC-PRD-VPC-DB-PRI-2A</a:t>
                      </a:r>
                      <a:endParaRPr lang="ko-KR" altLang="en-US" sz="1350" b="0" i="0" kern="1200">
                        <a:solidFill>
                          <a:srgbClr val="212529"/>
                        </a:solidFill>
                        <a:latin typeface="Helvetica Neue" charset="0"/>
                        <a:ea typeface="Malgun Gothic" charset="0"/>
                      </a:endParaRPr>
                    </a:p>
                  </a:txBody>
                  <a:tcPr marL="90170" marR="90170" marT="46990" marB="46990" anchor="ctr">
                    <a:noFill/>
                  </a:tcPr>
                </a:tc>
                <a:tc rowSpan="2">
                  <a:txBody>
                    <a:bodyPr/>
                    <a:lstStyle/>
                    <a:p>
                      <a:pPr marL="0" lvl="1" indent="0" algn="just" latinLnBrk="0" hangingPunct="1">
                        <a:buFontTx/>
                        <a:buNone/>
                      </a:pPr>
                      <a:r>
                        <a:rPr sz="1350" b="0" i="0" kern="1200">
                          <a:solidFill>
                            <a:srgbClr val="212529"/>
                          </a:solidFill>
                          <a:latin typeface="Helvetica Neue" charset="0"/>
                          <a:ea typeface="Malgun Gothic" charset="0"/>
                        </a:rPr>
                        <a:t>  DB-PRI-SG-2A</a:t>
                      </a:r>
                      <a:endParaRPr lang="ko-KR" altLang="en-US" sz="1350" b="0" i="0" kern="1200">
                        <a:solidFill>
                          <a:srgbClr val="212529"/>
                        </a:solidFill>
                        <a:latin typeface="Helvetica Neue" charset="0"/>
                        <a:ea typeface="Malgun Gothic" charset="0"/>
                      </a:endParaRPr>
                    </a:p>
                  </a:txBody>
                  <a:tcPr marL="90170" marR="90170" marT="46990" marB="46990" anchor="ctr">
                    <a:noFill/>
                  </a:tcPr>
                </a:tc>
                <a:tc vMerge="1">
                  <a:txBody>
                    <a:bodyPr/>
                    <a:lstStyle/>
                    <a:p>
                      <a:endParaRPr lang="ko-KR" altLang="en-US" kern="1200"/>
                    </a:p>
                  </a:txBody>
                  <a:tcPr/>
                </a:tc>
                <a:extLst>
                  <a:ext uri="{0D108BD9-81ED-4DB2-BD59-A6C34878D82A}">
                    <a16:rowId xmlns:a16="http://schemas.microsoft.com/office/drawing/2014/main" val="10005"/>
                  </a:ext>
                </a:extLst>
              </a:tr>
              <a:tr h="383540">
                <a:tc>
                  <a:txBody>
                    <a:bodyPr/>
                    <a:lstStyle/>
                    <a:p>
                      <a:pPr marL="0" lvl="1" indent="0" algn="just" latinLnBrk="0" hangingPunct="1">
                        <a:buFontTx/>
                        <a:buNone/>
                      </a:pPr>
                      <a:r>
                        <a:rPr sz="1350" b="0" i="0" kern="1200">
                          <a:solidFill>
                            <a:srgbClr val="212529"/>
                          </a:solidFill>
                          <a:latin typeface="Helvetica Neue" charset="0"/>
                          <a:ea typeface="Malgun Gothic" charset="0"/>
                        </a:rPr>
                        <a:t>VEC-PRD-VPC-DB-PRI-2C</a:t>
                      </a:r>
                      <a:endParaRPr lang="ko-KR" altLang="en-US" sz="1350" b="0" i="0" kern="1200">
                        <a:solidFill>
                          <a:srgbClr val="212529"/>
                        </a:solidFill>
                        <a:latin typeface="Helvetica Neue" charset="0"/>
                        <a:ea typeface="Malgun Gothic" charset="0"/>
                      </a:endParaRPr>
                    </a:p>
                  </a:txBody>
                  <a:tcPr marL="90170" marR="90170" marT="46990" marB="46990" anchor="ctr">
                    <a:noFill/>
                  </a:tcPr>
                </a:tc>
                <a:tc vMerge="1">
                  <a:txBody>
                    <a:bodyPr/>
                    <a:lstStyle/>
                    <a:p>
                      <a:endParaRPr lang="ko-KR" altLang="en-US" kern="1200"/>
                    </a:p>
                  </a:txBody>
                  <a:tcPr/>
                </a:tc>
                <a:tc vMerge="1">
                  <a:txBody>
                    <a:bodyPr/>
                    <a:lstStyle/>
                    <a:p>
                      <a:endParaRPr lang="ko-KR" altLang="en-US" kern="1200"/>
                    </a:p>
                  </a:txBody>
                  <a:tcPr/>
                </a:tc>
                <a:tc vMerge="1">
                  <a:txBody>
                    <a:bodyPr/>
                    <a:lstStyle/>
                    <a:p>
                      <a:endParaRPr lang="ko-KR" altLang="en-US" kern="1200"/>
                    </a:p>
                  </a:txBody>
                  <a:tcPr/>
                </a:tc>
                <a:tc>
                  <a:txBody>
                    <a:bodyPr/>
                    <a:lstStyle/>
                    <a:p>
                      <a:pPr marL="0" lvl="1" indent="0" algn="just" latinLnBrk="0" hangingPunct="1">
                        <a:buFontTx/>
                        <a:buNone/>
                      </a:pPr>
                      <a:r>
                        <a:rPr sz="1350" b="0" i="0" kern="1200">
                          <a:solidFill>
                            <a:srgbClr val="212529"/>
                          </a:solidFill>
                          <a:latin typeface="Helvetica Neue" charset="0"/>
                          <a:ea typeface="Malgun Gothic" charset="0"/>
                        </a:rPr>
                        <a:t>VEC-PRD-VPC-DB-PRI-2C</a:t>
                      </a:r>
                      <a:endParaRPr lang="ko-KR" altLang="en-US" sz="1350" b="0" i="0" kern="1200">
                        <a:solidFill>
                          <a:srgbClr val="212529"/>
                        </a:solidFill>
                        <a:latin typeface="Helvetica Neue" charset="0"/>
                        <a:ea typeface="Malgun Gothic" charset="0"/>
                      </a:endParaRPr>
                    </a:p>
                  </a:txBody>
                  <a:tcPr marL="90170" marR="90170" marT="46990" marB="46990" anchor="ctr">
                    <a:noFill/>
                  </a:tcPr>
                </a:tc>
                <a:tc vMerge="1">
                  <a:txBody>
                    <a:bodyPr/>
                    <a:lstStyle/>
                    <a:p>
                      <a:endParaRPr lang="ko-KR" altLang="en-US" kern="1200"/>
                    </a:p>
                  </a:txBody>
                  <a:tcPr/>
                </a:tc>
                <a:tc vMerge="1">
                  <a:txBody>
                    <a:bodyPr/>
                    <a:lstStyle/>
                    <a:p>
                      <a:endParaRPr lang="ko-KR" altLang="en-US" kern="1200"/>
                    </a:p>
                  </a:txBody>
                  <a:tcPr/>
                </a:tc>
                <a:extLst>
                  <a:ext uri="{0D108BD9-81ED-4DB2-BD59-A6C34878D82A}">
                    <a16:rowId xmlns:a16="http://schemas.microsoft.com/office/drawing/2014/main" val="10006"/>
                  </a:ext>
                </a:extLst>
              </a:tr>
            </a:tbl>
          </a:graphicData>
        </a:graphic>
      </p:graphicFrame>
      <p:sp>
        <p:nvSpPr>
          <p:cNvPr id="23" name="텍스트 상자 176"/>
          <p:cNvSpPr txBox="1">
            <a:spLocks/>
          </p:cNvSpPr>
          <p:nvPr/>
        </p:nvSpPr>
        <p:spPr>
          <a:xfrm>
            <a:off x="885825" y="1170940"/>
            <a:ext cx="14900275"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Round Templete 및 Auto scaling 구성  </a:t>
            </a:r>
            <a:endParaRPr lang="ko-KR" altLang="en-US" sz="3600">
              <a:solidFill>
                <a:srgbClr val="000000"/>
              </a:solidFill>
              <a:latin typeface="Noto Sans Bold" charset="0"/>
              <a:ea typeface="Noto Sans Bold" charset="0"/>
              <a:cs typeface="Noto Sans Bold" charset="0"/>
            </a:endParaRPr>
          </a:p>
        </p:txBody>
      </p:sp>
      <p:graphicFrame>
        <p:nvGraphicFramePr>
          <p:cNvPr id="24" name="표 177"/>
          <p:cNvGraphicFramePr>
            <a:graphicFrameLocks noGrp="1"/>
          </p:cNvGraphicFramePr>
          <p:nvPr>
            <p:extLst>
              <p:ext uri="{D42A27DB-BD31-4B8C-83A1-F6EECF244321}">
                <p14:modId xmlns:p14="http://schemas.microsoft.com/office/powerpoint/2010/main" val="1113925674"/>
              </p:ext>
            </p:extLst>
          </p:nvPr>
        </p:nvGraphicFramePr>
        <p:xfrm>
          <a:off x="885825" y="5332095"/>
          <a:ext cx="15848965" cy="2703830"/>
        </p:xfrm>
        <a:graphic>
          <a:graphicData uri="http://schemas.openxmlformats.org/drawingml/2006/table">
            <a:tbl>
              <a:tblPr firstRow="1" bandRow="1">
                <a:tableStyleId>{D7AC3CCA-C797-4891-BE02-D94E43425B78}</a:tableStyleId>
              </a:tblPr>
              <a:tblGrid>
                <a:gridCol w="2955925">
                  <a:extLst>
                    <a:ext uri="{9D8B030D-6E8A-4147-A177-3AD203B41FA5}">
                      <a16:colId xmlns:a16="http://schemas.microsoft.com/office/drawing/2014/main" val="20000"/>
                    </a:ext>
                  </a:extLst>
                </a:gridCol>
                <a:gridCol w="3473450">
                  <a:extLst>
                    <a:ext uri="{9D8B030D-6E8A-4147-A177-3AD203B41FA5}">
                      <a16:colId xmlns:a16="http://schemas.microsoft.com/office/drawing/2014/main" val="20001"/>
                    </a:ext>
                  </a:extLst>
                </a:gridCol>
                <a:gridCol w="2209800">
                  <a:extLst>
                    <a:ext uri="{9D8B030D-6E8A-4147-A177-3AD203B41FA5}">
                      <a16:colId xmlns:a16="http://schemas.microsoft.com/office/drawing/2014/main" val="20002"/>
                    </a:ext>
                  </a:extLst>
                </a:gridCol>
                <a:gridCol w="4038600">
                  <a:extLst>
                    <a:ext uri="{9D8B030D-6E8A-4147-A177-3AD203B41FA5}">
                      <a16:colId xmlns:a16="http://schemas.microsoft.com/office/drawing/2014/main" val="20003"/>
                    </a:ext>
                  </a:extLst>
                </a:gridCol>
                <a:gridCol w="3171190">
                  <a:extLst>
                    <a:ext uri="{9D8B030D-6E8A-4147-A177-3AD203B41FA5}">
                      <a16:colId xmlns:a16="http://schemas.microsoft.com/office/drawing/2014/main" val="20004"/>
                    </a:ext>
                  </a:extLst>
                </a:gridCol>
              </a:tblGrid>
              <a:tr h="383540">
                <a:tc>
                  <a:txBody>
                    <a:bodyPr/>
                    <a:lstStyle/>
                    <a:p>
                      <a:pPr marL="0" lvl="1" indent="0" algn="ctr" latinLnBrk="0" hangingPunct="1">
                        <a:buFontTx/>
                        <a:buNone/>
                      </a:pPr>
                      <a:r>
                        <a:rPr sz="1800" b="1" i="0" kern="1200">
                          <a:solidFill>
                            <a:schemeClr val="dk1"/>
                          </a:solidFill>
                          <a:latin typeface="맑은 고딕" charset="0"/>
                          <a:ea typeface="맑은 고딕" charset="0"/>
                        </a:rPr>
                        <a:t>오</a:t>
                      </a:r>
                      <a:r>
                        <a:rPr lang="ko-KR" sz="1800" b="1" i="0" kern="1200">
                          <a:solidFill>
                            <a:schemeClr val="dk1"/>
                          </a:solidFill>
                          <a:latin typeface="맑은 고딕" charset="0"/>
                          <a:ea typeface="맑은 고딕" charset="0"/>
                        </a:rPr>
                        <a:t>토 스케일링 그룹 이름</a:t>
                      </a:r>
                      <a:endParaRPr lang="ko-KR" altLang="en-US" sz="1800" b="1" i="0" kern="1200">
                        <a:solidFill>
                          <a:schemeClr val="dk1"/>
                        </a:solidFill>
                        <a:latin typeface="맑은 고딕" charset="0"/>
                        <a:ea typeface="맑은 고딕" charset="0"/>
                      </a:endParaRPr>
                    </a:p>
                  </a:txBody>
                  <a:tcPr marL="90170" marR="90170" marT="46990" marB="46990" anchor="ctr"/>
                </a:tc>
                <a:tc>
                  <a:txBody>
                    <a:bodyPr/>
                    <a:lstStyle/>
                    <a:p>
                      <a:pPr marL="0" lvl="1" indent="0" algn="ctr" latinLnBrk="0" hangingPunct="1">
                        <a:buFontTx/>
                        <a:buNone/>
                      </a:pPr>
                      <a:r>
                        <a:rPr sz="1800" b="1" i="0" kern="1200">
                          <a:solidFill>
                            <a:schemeClr val="dk1"/>
                          </a:solidFill>
                          <a:latin typeface="맑은 고딕" charset="0"/>
                          <a:ea typeface="맑은 고딕" charset="0"/>
                        </a:rPr>
                        <a:t>로드 밸런서</a:t>
                      </a:r>
                      <a:endParaRPr lang="ko-KR" altLang="en-US" sz="1800" b="1" i="0" kern="1200">
                        <a:solidFill>
                          <a:schemeClr val="dk1"/>
                        </a:solidFill>
                        <a:latin typeface="맑은 고딕" charset="0"/>
                        <a:ea typeface="맑은 고딕" charset="0"/>
                      </a:endParaRPr>
                    </a:p>
                  </a:txBody>
                  <a:tcPr marL="90170" marR="90170" marT="46990" marB="46990" anchor="ctr"/>
                </a:tc>
                <a:tc>
                  <a:txBody>
                    <a:bodyPr/>
                    <a:lstStyle/>
                    <a:p>
                      <a:pPr marL="0" lvl="1" indent="0" algn="ctr" latinLnBrk="0" hangingPunct="1">
                        <a:buFontTx/>
                        <a:buNone/>
                      </a:pPr>
                      <a:r>
                        <a:rPr sz="1800" b="1" i="0" kern="1200">
                          <a:solidFill>
                            <a:schemeClr val="dk1"/>
                          </a:solidFill>
                          <a:latin typeface="맑은 고딕" charset="0"/>
                          <a:ea typeface="맑은 고딕" charset="0"/>
                        </a:rPr>
                        <a:t>그룹 크기</a:t>
                      </a:r>
                      <a:endParaRPr lang="ko-KR" altLang="en-US" sz="1800" b="1" i="0" kern="1200">
                        <a:solidFill>
                          <a:schemeClr val="dk1"/>
                        </a:solidFill>
                        <a:latin typeface="맑은 고딕" charset="0"/>
                        <a:ea typeface="맑은 고딕" charset="0"/>
                      </a:endParaRPr>
                    </a:p>
                  </a:txBody>
                  <a:tcPr marL="90170" marR="90170" marT="46990" marB="46990" anchor="ctr"/>
                </a:tc>
                <a:tc>
                  <a:txBody>
                    <a:bodyPr/>
                    <a:lstStyle/>
                    <a:p>
                      <a:pPr marL="0" lvl="1" indent="0" algn="ctr" latinLnBrk="0" hangingPunct="1">
                        <a:buFontTx/>
                        <a:buNone/>
                      </a:pPr>
                      <a:r>
                        <a:rPr sz="1800" b="1" i="0" kern="1200">
                          <a:solidFill>
                            <a:schemeClr val="dk1"/>
                          </a:solidFill>
                          <a:latin typeface="맑은 고딕" charset="0"/>
                          <a:ea typeface="맑은 고딕" charset="0"/>
                        </a:rPr>
                        <a:t>스케일링</a:t>
                      </a:r>
                      <a:endParaRPr lang="ko-KR" altLang="en-US" sz="1800" b="1" i="0" kern="1200">
                        <a:solidFill>
                          <a:schemeClr val="dk1"/>
                        </a:solidFill>
                        <a:latin typeface="맑은 고딕" charset="0"/>
                        <a:ea typeface="맑은 고딕" charset="0"/>
                      </a:endParaRPr>
                    </a:p>
                  </a:txBody>
                  <a:tcPr marL="90170" marR="90170" marT="46990" marB="46990" anchor="ctr"/>
                </a:tc>
                <a:tc>
                  <a:txBody>
                    <a:bodyPr/>
                    <a:lstStyle/>
                    <a:p>
                      <a:pPr marL="0" lvl="1" indent="0" algn="ctr" latinLnBrk="0" hangingPunct="1">
                        <a:buFontTx/>
                        <a:buNone/>
                      </a:pPr>
                      <a:r>
                        <a:rPr lang="ko-KR" sz="1800" b="1" i="0" kern="1200">
                          <a:solidFill>
                            <a:schemeClr val="dk1"/>
                          </a:solidFill>
                          <a:latin typeface="맑은 고딕" charset="0"/>
                          <a:ea typeface="맑은 고딕" charset="0"/>
                        </a:rPr>
                        <a:t>알람 설정</a:t>
                      </a:r>
                      <a:endParaRPr lang="ko-KR" altLang="en-US" sz="1800" b="1" i="0" kern="1200">
                        <a:solidFill>
                          <a:schemeClr val="dk1"/>
                        </a:solidFill>
                        <a:latin typeface="맑은 고딕" charset="0"/>
                        <a:ea typeface="맑은 고딕" charset="0"/>
                      </a:endParaRPr>
                    </a:p>
                  </a:txBody>
                  <a:tcPr marL="90170" marR="90170" marT="46990" marB="46990" anchor="ctr"/>
                </a:tc>
                <a:extLst>
                  <a:ext uri="{0D108BD9-81ED-4DB2-BD59-A6C34878D82A}">
                    <a16:rowId xmlns:a16="http://schemas.microsoft.com/office/drawing/2014/main" val="10000"/>
                  </a:ext>
                </a:extLst>
              </a:tr>
              <a:tr h="386715">
                <a:tc>
                  <a:txBody>
                    <a:bodyPr/>
                    <a:lstStyle/>
                    <a:p>
                      <a:pPr marL="0" lvl="1" indent="0" algn="just" latinLnBrk="0" hangingPunct="1">
                        <a:buFontTx/>
                        <a:buNone/>
                      </a:pPr>
                      <a:r>
                        <a:rPr sz="1350" b="0" i="0" kern="1200">
                          <a:solidFill>
                            <a:srgbClr val="212529"/>
                          </a:solidFill>
                          <a:latin typeface="Helvetica Neue" charset="0"/>
                          <a:ea typeface="Malgun Gothic" charset="0"/>
                        </a:rPr>
                        <a:t>VEC-PRD-VPC-NGINX-PUB-2A</a:t>
                      </a:r>
                      <a:endParaRPr lang="ko-KR" altLang="en-US" sz="1350" b="0" i="0" kern="1200">
                        <a:solidFill>
                          <a:srgbClr val="212529"/>
                        </a:solidFill>
                        <a:latin typeface="Helvetica Neue" charset="0"/>
                        <a:ea typeface="Malgun Gothic" charset="0"/>
                      </a:endParaRPr>
                    </a:p>
                  </a:txBody>
                  <a:tcPr marL="90170" marR="90170" marT="46990" marB="46990" anchor="ctr">
                    <a:noFill/>
                  </a:tcPr>
                </a:tc>
                <a:tc rowSpan="2">
                  <a:txBody>
                    <a:bodyPr/>
                    <a:lstStyle/>
                    <a:p>
                      <a:pPr marL="0" lvl="1" indent="0" algn="just" latinLnBrk="0" hangingPunct="1">
                        <a:buFontTx/>
                        <a:buNone/>
                      </a:pPr>
                      <a:r>
                        <a:rPr sz="1350" b="0" i="0" kern="1200">
                          <a:solidFill>
                            <a:srgbClr val="212529"/>
                          </a:solidFill>
                          <a:latin typeface="Helvetica Neue" charset="0"/>
                          <a:ea typeface="Malgun Gothic" charset="0"/>
                        </a:rPr>
                        <a:t>    VEC-PRD-NGINX-GROUP</a:t>
                      </a:r>
                      <a:endParaRPr lang="ko-KR" altLang="en-US" sz="1350" b="0" i="0" kern="1200">
                        <a:solidFill>
                          <a:srgbClr val="212529"/>
                        </a:solidFill>
                        <a:latin typeface="Helvetica Neue" charset="0"/>
                        <a:ea typeface="Malgun Gothic" charset="0"/>
                      </a:endParaRPr>
                    </a:p>
                  </a:txBody>
                  <a:tcPr marL="90170" marR="90170" marT="46990" marB="46990" anchor="ctr">
                    <a:noFill/>
                  </a:tcPr>
                </a:tc>
                <a:tc rowSpan="6">
                  <a:txBody>
                    <a:bodyPr/>
                    <a:lstStyle/>
                    <a:p>
                      <a:pPr marL="0" lvl="1" indent="0" algn="ctr" latinLnBrk="0" hangingPunct="1">
                        <a:buFontTx/>
                        <a:buNone/>
                      </a:pPr>
                      <a:r>
                        <a:rPr lang="ko-KR" sz="1800" b="0" i="0" kern="1200">
                          <a:solidFill>
                            <a:schemeClr val="dk1"/>
                          </a:solidFill>
                          <a:latin typeface="맑은 고딕" charset="0"/>
                          <a:ea typeface="맑은 고딕" charset="0"/>
                        </a:rPr>
                        <a:t>기본 인스턴스: 1</a:t>
                      </a:r>
                      <a:endParaRPr lang="ko-KR" altLang="en-US" sz="1800" b="0" i="0" kern="1200">
                        <a:solidFill>
                          <a:schemeClr val="dk1"/>
                        </a:solidFill>
                        <a:latin typeface="맑은 고딕" charset="0"/>
                        <a:ea typeface="맑은 고딕" charset="0"/>
                      </a:endParaRPr>
                    </a:p>
                    <a:p>
                      <a:pPr marL="0" lvl="1" indent="0" algn="ctr" latinLnBrk="0" hangingPunct="1">
                        <a:buFontTx/>
                        <a:buNone/>
                      </a:pPr>
                      <a:r>
                        <a:rPr lang="ko-KR" sz="1800" b="0" i="0" kern="1200">
                          <a:solidFill>
                            <a:schemeClr val="dk1"/>
                          </a:solidFill>
                          <a:latin typeface="맑은 고딕" charset="0"/>
                          <a:ea typeface="맑은 고딕" charset="0"/>
                        </a:rPr>
                        <a:t>최소 인스턴스: 1</a:t>
                      </a:r>
                      <a:endParaRPr lang="ko-KR" altLang="en-US" sz="1800" b="0" i="0" kern="1200">
                        <a:solidFill>
                          <a:schemeClr val="dk1"/>
                        </a:solidFill>
                        <a:latin typeface="맑은 고딕" charset="0"/>
                        <a:ea typeface="맑은 고딕" charset="0"/>
                      </a:endParaRPr>
                    </a:p>
                    <a:p>
                      <a:pPr marL="0" lvl="1" indent="0" algn="ctr" latinLnBrk="0" hangingPunct="1">
                        <a:buFontTx/>
                        <a:buNone/>
                      </a:pPr>
                      <a:r>
                        <a:rPr lang="ko-KR" sz="1800" b="0" i="0" kern="1200">
                          <a:solidFill>
                            <a:schemeClr val="dk1"/>
                          </a:solidFill>
                          <a:latin typeface="맑은 고딕" charset="0"/>
                          <a:ea typeface="맑은 고딕" charset="0"/>
                        </a:rPr>
                        <a:t>최대 인스턴스: 3</a:t>
                      </a:r>
                      <a:endParaRPr lang="ko-KR" altLang="en-US" sz="1800" b="0" i="0" kern="1200">
                        <a:solidFill>
                          <a:schemeClr val="dk1"/>
                        </a:solidFill>
                        <a:latin typeface="맑은 고딕" charset="0"/>
                        <a:ea typeface="맑은 고딕" charset="0"/>
                      </a:endParaRPr>
                    </a:p>
                  </a:txBody>
                  <a:tcPr marL="90170" marR="90170" marT="46990" marB="46990" anchor="ctr">
                    <a:noFill/>
                  </a:tcPr>
                </a:tc>
                <a:tc rowSpan="6">
                  <a:txBody>
                    <a:bodyPr/>
                    <a:lstStyle/>
                    <a:p>
                      <a:pPr marL="0" lvl="1" indent="0" algn="l" latinLnBrk="0" hangingPunct="1">
                        <a:buFontTx/>
                        <a:buNone/>
                      </a:pPr>
                      <a:r>
                        <a:rPr sz="1800" b="0" i="0" kern="1200">
                          <a:solidFill>
                            <a:srgbClr val="212529"/>
                          </a:solidFill>
                          <a:latin typeface="Helvetica Neue" charset="0"/>
                          <a:ea typeface="Malgun Gothic" charset="0"/>
                        </a:rPr>
                        <a:t> CPU 사용률 기준 정책</a:t>
                      </a:r>
                      <a:endParaRPr lang="ko-KR" altLang="en-US" sz="1800" b="0" i="0" kern="1200">
                        <a:solidFill>
                          <a:srgbClr val="212529"/>
                        </a:solidFill>
                        <a:latin typeface="Helvetica Neue" charset="0"/>
                        <a:ea typeface="Malgun Gothic" charset="0"/>
                      </a:endParaRPr>
                    </a:p>
                    <a:p>
                      <a:pPr marL="0" lvl="1" indent="0" algn="l" latinLnBrk="0" hangingPunct="1">
                        <a:buFontTx/>
                        <a:buNone/>
                      </a:pPr>
                      <a:r>
                        <a:rPr lang="en-US" altLang="ko-KR" sz="1800" b="0" i="0" kern="1200">
                          <a:solidFill>
                            <a:srgbClr val="212529"/>
                          </a:solidFill>
                          <a:latin typeface="Helvetica Neue" charset="0"/>
                          <a:ea typeface="Malgun Gothic" charset="0"/>
                        </a:rPr>
                        <a:t> </a:t>
                      </a:r>
                      <a:r>
                        <a:rPr lang="ko-KR" sz="1800" b="0" i="0" kern="1200">
                          <a:solidFill>
                            <a:srgbClr val="212529"/>
                          </a:solidFill>
                          <a:latin typeface="Helvetica Neue" charset="0"/>
                          <a:ea typeface="Malgun Gothic" charset="0"/>
                        </a:rPr>
                        <a:t>원하는 시간에 인스턴스증설 or 감설</a:t>
                      </a:r>
                      <a:endParaRPr lang="ko-KR" altLang="en-US" sz="1800" b="0" i="0" kern="1200">
                        <a:solidFill>
                          <a:srgbClr val="212529"/>
                        </a:solidFill>
                        <a:latin typeface="Helvetica Neue" charset="0"/>
                        <a:ea typeface="Malgun Gothic" charset="0"/>
                      </a:endParaRPr>
                    </a:p>
                  </a:txBody>
                  <a:tcPr marL="90170" marR="90170" marT="46990" marB="46990" anchor="ctr">
                    <a:noFill/>
                  </a:tcPr>
                </a:tc>
                <a:tc rowSpan="6">
                  <a:txBody>
                    <a:bodyPr/>
                    <a:lstStyle/>
                    <a:p>
                      <a:pPr marL="0" lvl="1" indent="0" algn="ctr" latinLnBrk="0" hangingPunct="1">
                        <a:buFontTx/>
                        <a:buNone/>
                      </a:pPr>
                      <a:r>
                        <a:rPr sz="1800" b="0" i="0" kern="1200">
                          <a:solidFill>
                            <a:srgbClr val="212529"/>
                          </a:solidFill>
                          <a:latin typeface="Helvetica Neue" charset="0"/>
                          <a:ea typeface="Malgun Gothic" charset="0"/>
                        </a:rPr>
                        <a:t>인스턴스 종료시 알람 설정</a:t>
                      </a:r>
                      <a:endParaRPr lang="ko-KR" altLang="en-US" sz="1800" b="0" i="0" kern="1200">
                        <a:solidFill>
                          <a:srgbClr val="212529"/>
                        </a:solidFill>
                        <a:latin typeface="Helvetica Neue" charset="0"/>
                        <a:ea typeface="Malgun Gothic" charset="0"/>
                      </a:endParaRPr>
                    </a:p>
                  </a:txBody>
                  <a:tcPr marL="90170" marR="90170" marT="46990" marB="46990" anchor="ctr">
                    <a:noFill/>
                  </a:tcPr>
                </a:tc>
                <a:extLst>
                  <a:ext uri="{0D108BD9-81ED-4DB2-BD59-A6C34878D82A}">
                    <a16:rowId xmlns:a16="http://schemas.microsoft.com/office/drawing/2014/main" val="10001"/>
                  </a:ext>
                </a:extLst>
              </a:tr>
              <a:tr h="386715">
                <a:tc>
                  <a:txBody>
                    <a:bodyPr/>
                    <a:lstStyle/>
                    <a:p>
                      <a:pPr marL="0" lvl="1" indent="0" algn="just" latinLnBrk="0" hangingPunct="1">
                        <a:buFontTx/>
                        <a:buNone/>
                      </a:pPr>
                      <a:r>
                        <a:rPr sz="1350" b="0" i="0" kern="1200">
                          <a:solidFill>
                            <a:srgbClr val="212529"/>
                          </a:solidFill>
                          <a:latin typeface="Helvetica Neue" charset="0"/>
                          <a:ea typeface="Malgun Gothic" charset="0"/>
                        </a:rPr>
                        <a:t>VEC-PRD-VPC-NGINX-PUB-2C</a:t>
                      </a:r>
                      <a:endParaRPr lang="ko-KR" altLang="en-US" sz="1350" b="0" i="0" kern="1200">
                        <a:solidFill>
                          <a:srgbClr val="212529"/>
                        </a:solidFill>
                        <a:latin typeface="Helvetica Neue" charset="0"/>
                        <a:ea typeface="Malgun Gothic" charset="0"/>
                      </a:endParaRPr>
                    </a:p>
                  </a:txBody>
                  <a:tcPr marL="90170" marR="90170" marT="46990" marB="46990" anchor="ctr">
                    <a:noFill/>
                  </a:tcPr>
                </a:tc>
                <a:tc vMerge="1">
                  <a:txBody>
                    <a:bodyPr/>
                    <a:lstStyle/>
                    <a:p>
                      <a:endParaRPr lang="ko-KR" altLang="en-US" kern="1200"/>
                    </a:p>
                  </a:txBody>
                  <a:tcPr/>
                </a:tc>
                <a:tc vMerge="1">
                  <a:txBody>
                    <a:bodyPr/>
                    <a:lstStyle/>
                    <a:p>
                      <a:endParaRPr lang="ko-KR" altLang="en-US" kern="1200"/>
                    </a:p>
                  </a:txBody>
                  <a:tcPr/>
                </a:tc>
                <a:tc vMerge="1">
                  <a:txBody>
                    <a:bodyPr/>
                    <a:lstStyle/>
                    <a:p>
                      <a:endParaRPr lang="ko-KR" altLang="en-US" kern="1200"/>
                    </a:p>
                  </a:txBody>
                  <a:tcPr/>
                </a:tc>
                <a:tc vMerge="1">
                  <a:txBody>
                    <a:bodyPr/>
                    <a:lstStyle/>
                    <a:p>
                      <a:endParaRPr lang="ko-KR" altLang="en-US" kern="1200"/>
                    </a:p>
                  </a:txBody>
                  <a:tcPr/>
                </a:tc>
                <a:extLst>
                  <a:ext uri="{0D108BD9-81ED-4DB2-BD59-A6C34878D82A}">
                    <a16:rowId xmlns:a16="http://schemas.microsoft.com/office/drawing/2014/main" val="10002"/>
                  </a:ext>
                </a:extLst>
              </a:tr>
              <a:tr h="386715">
                <a:tc>
                  <a:txBody>
                    <a:bodyPr/>
                    <a:lstStyle/>
                    <a:p>
                      <a:pPr marL="0" lvl="1" indent="0" algn="just" latinLnBrk="0" hangingPunct="1">
                        <a:buFontTx/>
                        <a:buNone/>
                      </a:pPr>
                      <a:r>
                        <a:rPr sz="1350" b="0" i="0" kern="1200">
                          <a:solidFill>
                            <a:srgbClr val="212529"/>
                          </a:solidFill>
                          <a:latin typeface="Helvetica Neue" charset="0"/>
                          <a:ea typeface="Malgun Gothic" charset="0"/>
                        </a:rPr>
                        <a:t>VEC-PRD-VPC-TOMCAT-PRI-2A</a:t>
                      </a:r>
                      <a:endParaRPr lang="ko-KR" altLang="en-US" sz="1350" b="0" i="0" kern="1200">
                        <a:solidFill>
                          <a:srgbClr val="212529"/>
                        </a:solidFill>
                        <a:latin typeface="Helvetica Neue" charset="0"/>
                        <a:ea typeface="Malgun Gothic" charset="0"/>
                      </a:endParaRPr>
                    </a:p>
                  </a:txBody>
                  <a:tcPr marL="90170" marR="90170" marT="46990" marB="46990" anchor="ctr">
                    <a:noFill/>
                  </a:tcPr>
                </a:tc>
                <a:tc rowSpan="2">
                  <a:txBody>
                    <a:bodyPr/>
                    <a:lstStyle/>
                    <a:p>
                      <a:pPr marL="0" lvl="1" indent="0" algn="just" latinLnBrk="0" hangingPunct="1">
                        <a:buFontTx/>
                        <a:buNone/>
                      </a:pPr>
                      <a:r>
                        <a:rPr sz="1350" b="0" i="0" kern="1200">
                          <a:solidFill>
                            <a:srgbClr val="212529"/>
                          </a:solidFill>
                          <a:latin typeface="Helvetica Neue" charset="0"/>
                          <a:ea typeface="Malgun Gothic" charset="0"/>
                        </a:rPr>
                        <a:t>    VEC-PRD-VPC-TOMCAT-GROUP</a:t>
                      </a:r>
                      <a:endParaRPr lang="ko-KR" altLang="en-US" sz="1350" b="0" i="0" kern="1200">
                        <a:solidFill>
                          <a:srgbClr val="212529"/>
                        </a:solidFill>
                        <a:latin typeface="Helvetica Neue" charset="0"/>
                        <a:ea typeface="Malgun Gothic" charset="0"/>
                      </a:endParaRPr>
                    </a:p>
                  </a:txBody>
                  <a:tcPr marL="90170" marR="90170" marT="46990" marB="46990" anchor="ctr">
                    <a:noFill/>
                  </a:tcPr>
                </a:tc>
                <a:tc vMerge="1">
                  <a:txBody>
                    <a:bodyPr/>
                    <a:lstStyle/>
                    <a:p>
                      <a:endParaRPr lang="ko-KR" altLang="en-US" kern="1200"/>
                    </a:p>
                  </a:txBody>
                  <a:tcPr/>
                </a:tc>
                <a:tc vMerge="1">
                  <a:txBody>
                    <a:bodyPr/>
                    <a:lstStyle/>
                    <a:p>
                      <a:endParaRPr lang="ko-KR" altLang="en-US" kern="1200"/>
                    </a:p>
                  </a:txBody>
                  <a:tcPr/>
                </a:tc>
                <a:tc vMerge="1">
                  <a:txBody>
                    <a:bodyPr/>
                    <a:lstStyle/>
                    <a:p>
                      <a:endParaRPr lang="ko-KR" altLang="en-US" kern="1200"/>
                    </a:p>
                  </a:txBody>
                  <a:tcPr/>
                </a:tc>
                <a:extLst>
                  <a:ext uri="{0D108BD9-81ED-4DB2-BD59-A6C34878D82A}">
                    <a16:rowId xmlns:a16="http://schemas.microsoft.com/office/drawing/2014/main" val="10003"/>
                  </a:ext>
                </a:extLst>
              </a:tr>
              <a:tr h="386715">
                <a:tc>
                  <a:txBody>
                    <a:bodyPr/>
                    <a:lstStyle/>
                    <a:p>
                      <a:pPr marL="0" lvl="1" indent="0" algn="just" latinLnBrk="0" hangingPunct="1">
                        <a:buFontTx/>
                        <a:buNone/>
                      </a:pPr>
                      <a:r>
                        <a:rPr sz="1350" b="0" i="0" kern="1200">
                          <a:solidFill>
                            <a:srgbClr val="212529"/>
                          </a:solidFill>
                          <a:latin typeface="Helvetica Neue" charset="0"/>
                          <a:ea typeface="Malgun Gothic" charset="0"/>
                        </a:rPr>
                        <a:t>VEC-PRD-VPC-TOMCAT-PRI-2C</a:t>
                      </a:r>
                      <a:endParaRPr lang="ko-KR" altLang="en-US" sz="1350" b="0" i="0" kern="1200">
                        <a:solidFill>
                          <a:srgbClr val="212529"/>
                        </a:solidFill>
                        <a:latin typeface="Helvetica Neue" charset="0"/>
                        <a:ea typeface="Malgun Gothic" charset="0"/>
                      </a:endParaRPr>
                    </a:p>
                  </a:txBody>
                  <a:tcPr marL="90170" marR="90170" marT="46990" marB="46990" anchor="ctr">
                    <a:noFill/>
                  </a:tcPr>
                </a:tc>
                <a:tc vMerge="1">
                  <a:txBody>
                    <a:bodyPr/>
                    <a:lstStyle/>
                    <a:p>
                      <a:endParaRPr lang="ko-KR" altLang="en-US" kern="1200"/>
                    </a:p>
                  </a:txBody>
                  <a:tcPr/>
                </a:tc>
                <a:tc vMerge="1">
                  <a:txBody>
                    <a:bodyPr/>
                    <a:lstStyle/>
                    <a:p>
                      <a:endParaRPr lang="ko-KR" altLang="en-US" kern="1200"/>
                    </a:p>
                  </a:txBody>
                  <a:tcPr/>
                </a:tc>
                <a:tc vMerge="1">
                  <a:txBody>
                    <a:bodyPr/>
                    <a:lstStyle/>
                    <a:p>
                      <a:endParaRPr lang="ko-KR" altLang="en-US" kern="1200"/>
                    </a:p>
                  </a:txBody>
                  <a:tcPr/>
                </a:tc>
                <a:tc vMerge="1">
                  <a:txBody>
                    <a:bodyPr/>
                    <a:lstStyle/>
                    <a:p>
                      <a:endParaRPr lang="ko-KR" altLang="en-US" kern="1200"/>
                    </a:p>
                  </a:txBody>
                  <a:tcPr/>
                </a:tc>
                <a:extLst>
                  <a:ext uri="{0D108BD9-81ED-4DB2-BD59-A6C34878D82A}">
                    <a16:rowId xmlns:a16="http://schemas.microsoft.com/office/drawing/2014/main" val="10004"/>
                  </a:ext>
                </a:extLst>
              </a:tr>
              <a:tr h="386715">
                <a:tc>
                  <a:txBody>
                    <a:bodyPr/>
                    <a:lstStyle/>
                    <a:p>
                      <a:pPr marL="0" lvl="1" indent="0" algn="just" latinLnBrk="0" hangingPunct="1">
                        <a:buFontTx/>
                        <a:buNone/>
                      </a:pPr>
                      <a:r>
                        <a:rPr sz="1350" b="0" i="0" kern="1200">
                          <a:solidFill>
                            <a:srgbClr val="212529"/>
                          </a:solidFill>
                          <a:latin typeface="Helvetica Neue" charset="0"/>
                          <a:ea typeface="Malgun Gothic" charset="0"/>
                        </a:rPr>
                        <a:t>VEC-PRD-VPC-DB-PRI-2A</a:t>
                      </a:r>
                      <a:endParaRPr lang="ko-KR" altLang="en-US" sz="1350" b="0" i="0" kern="1200">
                        <a:solidFill>
                          <a:srgbClr val="212529"/>
                        </a:solidFill>
                        <a:latin typeface="Helvetica Neue" charset="0"/>
                        <a:ea typeface="Malgun Gothic" charset="0"/>
                      </a:endParaRPr>
                    </a:p>
                  </a:txBody>
                  <a:tcPr marL="90170" marR="90170" marT="46990" marB="46990" anchor="ctr">
                    <a:noFill/>
                  </a:tcPr>
                </a:tc>
                <a:tc rowSpan="2">
                  <a:txBody>
                    <a:bodyPr/>
                    <a:lstStyle/>
                    <a:p>
                      <a:pPr marL="0" lvl="1" indent="0" algn="ctr" latinLnBrk="0" hangingPunct="1">
                        <a:buFontTx/>
                        <a:buNone/>
                      </a:pPr>
                      <a:r>
                        <a:rPr sz="1800" b="0" i="0" kern="1200">
                          <a:solidFill>
                            <a:schemeClr val="dk1"/>
                          </a:solidFill>
                          <a:latin typeface="맑은 고딕" charset="0"/>
                          <a:ea typeface="맑은 고딕" charset="0"/>
                        </a:rPr>
                        <a:t>-</a:t>
                      </a:r>
                      <a:endParaRPr lang="ko-KR" altLang="en-US" sz="1800" b="0" i="0" kern="1200">
                        <a:solidFill>
                          <a:schemeClr val="dk1"/>
                        </a:solidFill>
                        <a:latin typeface="맑은 고딕" charset="0"/>
                        <a:ea typeface="맑은 고딕" charset="0"/>
                      </a:endParaRPr>
                    </a:p>
                  </a:txBody>
                  <a:tcPr marL="90170" marR="90170" marT="46990" marB="46990" anchor="ctr">
                    <a:noFill/>
                  </a:tcPr>
                </a:tc>
                <a:tc vMerge="1">
                  <a:txBody>
                    <a:bodyPr/>
                    <a:lstStyle/>
                    <a:p>
                      <a:endParaRPr lang="ko-KR" altLang="en-US" kern="1200"/>
                    </a:p>
                  </a:txBody>
                  <a:tcPr/>
                </a:tc>
                <a:tc vMerge="1">
                  <a:txBody>
                    <a:bodyPr/>
                    <a:lstStyle/>
                    <a:p>
                      <a:endParaRPr lang="ko-KR" altLang="en-US" kern="1200"/>
                    </a:p>
                  </a:txBody>
                  <a:tcPr/>
                </a:tc>
                <a:tc vMerge="1">
                  <a:txBody>
                    <a:bodyPr/>
                    <a:lstStyle/>
                    <a:p>
                      <a:endParaRPr lang="ko-KR" altLang="en-US" kern="1200"/>
                    </a:p>
                  </a:txBody>
                  <a:tcPr/>
                </a:tc>
                <a:extLst>
                  <a:ext uri="{0D108BD9-81ED-4DB2-BD59-A6C34878D82A}">
                    <a16:rowId xmlns:a16="http://schemas.microsoft.com/office/drawing/2014/main" val="10005"/>
                  </a:ext>
                </a:extLst>
              </a:tr>
              <a:tr h="386715">
                <a:tc>
                  <a:txBody>
                    <a:bodyPr/>
                    <a:lstStyle/>
                    <a:p>
                      <a:pPr marL="0" lvl="1" indent="0" algn="just" latinLnBrk="0" hangingPunct="1">
                        <a:buFontTx/>
                        <a:buNone/>
                      </a:pPr>
                      <a:r>
                        <a:rPr sz="1350" b="0" i="0" kern="1200">
                          <a:solidFill>
                            <a:srgbClr val="212529"/>
                          </a:solidFill>
                          <a:latin typeface="Helvetica Neue" charset="0"/>
                          <a:ea typeface="Malgun Gothic" charset="0"/>
                        </a:rPr>
                        <a:t>VEC-PRD-VPC-DB-PRI-2C</a:t>
                      </a:r>
                      <a:endParaRPr lang="ko-KR" altLang="en-US" sz="1350" b="0" i="0" kern="1200">
                        <a:solidFill>
                          <a:srgbClr val="212529"/>
                        </a:solidFill>
                        <a:latin typeface="Helvetica Neue" charset="0"/>
                        <a:ea typeface="Malgun Gothic" charset="0"/>
                      </a:endParaRPr>
                    </a:p>
                  </a:txBody>
                  <a:tcPr marL="90170" marR="90170" marT="46990" marB="46990" anchor="ctr">
                    <a:noFill/>
                  </a:tcPr>
                </a:tc>
                <a:tc vMerge="1">
                  <a:txBody>
                    <a:bodyPr/>
                    <a:lstStyle/>
                    <a:p>
                      <a:endParaRPr lang="ko-KR" altLang="en-US" kern="1200"/>
                    </a:p>
                  </a:txBody>
                  <a:tcPr/>
                </a:tc>
                <a:tc vMerge="1">
                  <a:txBody>
                    <a:bodyPr/>
                    <a:lstStyle/>
                    <a:p>
                      <a:endParaRPr lang="ko-KR" altLang="en-US" kern="1200"/>
                    </a:p>
                  </a:txBody>
                  <a:tcPr/>
                </a:tc>
                <a:tc vMerge="1">
                  <a:txBody>
                    <a:bodyPr/>
                    <a:lstStyle/>
                    <a:p>
                      <a:endParaRPr lang="ko-KR" altLang="en-US" kern="1200"/>
                    </a:p>
                  </a:txBody>
                  <a:tcPr/>
                </a:tc>
                <a:tc vMerge="1">
                  <a:txBody>
                    <a:bodyPr/>
                    <a:lstStyle/>
                    <a:p>
                      <a:endParaRPr lang="ko-KR" altLang="en-US" kern="1200"/>
                    </a:p>
                  </a:txBody>
                  <a:tcPr/>
                </a:tc>
                <a:extLst>
                  <a:ext uri="{0D108BD9-81ED-4DB2-BD59-A6C34878D82A}">
                    <a16:rowId xmlns:a16="http://schemas.microsoft.com/office/drawing/2014/main" val="10006"/>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26" name="그림 218"/>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2483485" y="2345055"/>
            <a:ext cx="5154295" cy="5112385"/>
          </a:xfrm>
          <a:prstGeom prst="rect">
            <a:avLst/>
          </a:prstGeom>
          <a:noFill/>
          <a:ln w="9525" cap="flat" cmpd="sng">
            <a:solidFill>
              <a:schemeClr val="tx1">
                <a:alpha val="100000"/>
              </a:schemeClr>
            </a:solidFill>
            <a:prstDash val="solid"/>
            <a:round/>
          </a:ln>
        </p:spPr>
      </p:pic>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645" cy="57404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136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오토스케일링을 이용하여 인스턴스 구성</a:t>
            </a:r>
            <a:endParaRPr lang="ko-KR" altLang="en-US" sz="2500">
              <a:solidFill>
                <a:srgbClr val="000000"/>
              </a:solidFill>
              <a:latin typeface="Noto Sans" charset="0"/>
              <a:ea typeface="Noto Sans" charset="0"/>
              <a:cs typeface="Noto Sans" charset="0"/>
            </a:endParaRPr>
          </a:p>
        </p:txBody>
      </p:sp>
      <p:sp>
        <p:nvSpPr>
          <p:cNvPr id="23" name="Rect 0"/>
          <p:cNvSpPr txBox="1">
            <a:spLocks/>
          </p:cNvSpPr>
          <p:nvPr/>
        </p:nvSpPr>
        <p:spPr>
          <a:xfrm>
            <a:off x="885825" y="1238250"/>
            <a:ext cx="14900275"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Round Templete  - Terraform code 작성  </a:t>
            </a:r>
            <a:endParaRPr lang="ko-KR" altLang="en-US" sz="3600">
              <a:solidFill>
                <a:srgbClr val="000000"/>
              </a:solidFill>
              <a:latin typeface="Noto Sans Bold" charset="0"/>
              <a:ea typeface="Noto Sans Bold" charset="0"/>
              <a:cs typeface="Noto Sans Bold" charset="0"/>
            </a:endParaRPr>
          </a:p>
        </p:txBody>
      </p:sp>
      <p:sp>
        <p:nvSpPr>
          <p:cNvPr id="25" name="Rect 0"/>
          <p:cNvSpPr txBox="1">
            <a:spLocks/>
          </p:cNvSpPr>
          <p:nvPr/>
        </p:nvSpPr>
        <p:spPr>
          <a:xfrm>
            <a:off x="2763520" y="7511415"/>
            <a:ext cx="4574540" cy="279400"/>
          </a:xfrm>
          <a:prstGeom prst="rect">
            <a:avLst/>
          </a:prstGeom>
          <a:noFill/>
        </p:spPr>
        <p:txBody>
          <a:bodyPr vert="horz" wrap="square" lIns="0" tIns="0" rIns="0" bIns="0" numCol="1" anchor="t">
            <a:noAutofit/>
          </a:bodyPr>
          <a:lstStyle/>
          <a:p>
            <a:pPr marL="0" indent="0" algn="ctr" latinLnBrk="0">
              <a:buFontTx/>
              <a:buNone/>
            </a:pPr>
            <a:r>
              <a:rPr lang="ko-KR" b="1"/>
              <a:t>시작 템플릿 생성</a:t>
            </a:r>
            <a:endParaRPr lang="ko-KR" altLang="en-US" b="1"/>
          </a:p>
          <a:p>
            <a:pPr marL="0" indent="0" algn="ctr" latinLnBrk="0">
              <a:buFontTx/>
              <a:buNone/>
            </a:pPr>
            <a:r>
              <a:rPr lang="ko-KR" b="1"/>
              <a:t>( VEC-PRD-VPC-NGINX-PUB-2A )</a:t>
            </a:r>
            <a:endParaRPr lang="ko-KR" altLang="en-US" b="1"/>
          </a:p>
          <a:p>
            <a:pPr marL="0" indent="0" algn="ctr" latinLnBrk="0">
              <a:buFontTx/>
              <a:buNone/>
            </a:pPr>
            <a:endParaRPr lang="ko-KR" altLang="en-US" b="1"/>
          </a:p>
        </p:txBody>
      </p:sp>
      <p:pic>
        <p:nvPicPr>
          <p:cNvPr id="27" name="그림 221"/>
          <p:cNvPicPr>
            <a:picLocks noChangeAspect="1"/>
          </p:cNvPicPr>
          <p:nvPr/>
        </p:nvPicPr>
        <p:blipFill rotWithShape="1">
          <a:blip r:embed="rId3" cstate="hqprint">
            <a:extLst>
              <a:ext uri="{28A0092B-C50C-407E-A947-70E740481C1C}">
                <a14:useLocalDpi xmlns:a14="http://schemas.microsoft.com/office/drawing/2010/main"/>
              </a:ext>
            </a:extLst>
          </a:blip>
          <a:srcRect l="-579"/>
          <a:stretch>
            <a:fillRect/>
          </a:stretch>
        </p:blipFill>
        <p:spPr>
          <a:xfrm rot="0">
            <a:off x="8627745" y="2325370"/>
            <a:ext cx="6341745" cy="3173095"/>
          </a:xfrm>
          <a:prstGeom prst="rect"/>
          <a:noFill/>
          <a:ln w="9525" cap="flat" cmpd="sng">
            <a:solidFill>
              <a:schemeClr val="tx1">
                <a:alpha val="100000"/>
              </a:schemeClr>
            </a:solidFill>
            <a:prstDash val="solid"/>
            <a:round/>
          </a:ln>
        </p:spPr>
      </p:pic>
      <p:pic>
        <p:nvPicPr>
          <p:cNvPr id="28" name="그림 223"/>
          <p:cNvPicPr>
            <a:picLocks noChangeAspect="1"/>
          </p:cNvPicPr>
          <p:nvPr/>
        </p:nvPicPr>
        <p:blipFill rotWithShape="1">
          <a:blip r:embed="rId4" cstate="hqprint">
            <a:extLst>
              <a:ext uri="{28A0092B-C50C-407E-A947-70E740481C1C}">
                <a14:useLocalDpi xmlns:a14="http://schemas.microsoft.com/office/drawing/2010/main"/>
              </a:ext>
            </a:extLst>
          </a:blip>
          <a:stretch>
            <a:fillRect/>
          </a:stretch>
        </p:blipFill>
        <p:spPr>
          <a:xfrm>
            <a:off x="8629650" y="5553710"/>
            <a:ext cx="6336665" cy="1808480"/>
          </a:xfrm>
          <a:prstGeom prst="rect">
            <a:avLst/>
          </a:prstGeom>
          <a:noFill/>
          <a:ln w="9525" cap="flat" cmpd="sng">
            <a:solidFill>
              <a:schemeClr val="tx1">
                <a:alpha val="100000"/>
              </a:schemeClr>
            </a:solidFill>
            <a:prstDash val="solid"/>
            <a:round/>
          </a:ln>
        </p:spPr>
      </p:pic>
      <p:sp>
        <p:nvSpPr>
          <p:cNvPr id="29" name="텍스트 상자 228"/>
          <p:cNvSpPr txBox="1">
            <a:spLocks/>
          </p:cNvSpPr>
          <p:nvPr/>
        </p:nvSpPr>
        <p:spPr>
          <a:xfrm>
            <a:off x="9465310" y="7419975"/>
            <a:ext cx="4574540" cy="279400"/>
          </a:xfrm>
          <a:prstGeom prst="rect">
            <a:avLst/>
          </a:prstGeom>
          <a:noFill/>
        </p:spPr>
        <p:txBody>
          <a:bodyPr vert="horz" wrap="square" lIns="0" tIns="0" rIns="0" bIns="0" numCol="1" anchor="t">
            <a:noAutofit/>
          </a:bodyPr>
          <a:lstStyle/>
          <a:p>
            <a:pPr marL="0" indent="0" algn="ctr" latinLnBrk="0">
              <a:buFontTx/>
              <a:buNone/>
            </a:pPr>
            <a:r>
              <a:rPr lang="ko-KR" b="1"/>
              <a:t>시작 템플릿 생성 확인</a:t>
            </a:r>
            <a:endParaRPr lang="ko-KR" altLang="en-US" b="1"/>
          </a:p>
          <a:p>
            <a:pPr marL="0" indent="0" algn="ctr" latinLnBrk="0">
              <a:buFontTx/>
              <a:buNone/>
            </a:pPr>
            <a:r>
              <a:rPr lang="ko-KR" b="1"/>
              <a:t>( NGINX, TOMCAT, DB )</a:t>
            </a:r>
            <a:endParaRPr lang="ko-KR" altLang="en-US" b="1"/>
          </a:p>
        </p:txBody>
      </p:sp>
      <p:sp>
        <p:nvSpPr>
          <p:cNvPr id="30" name="도형 266"/>
          <p:cNvSpPr>
            <a:spLocks/>
          </p:cNvSpPr>
          <p:nvPr/>
        </p:nvSpPr>
        <p:spPr>
          <a:xfrm rot="0">
            <a:off x="2831465" y="5301615"/>
            <a:ext cx="3620770" cy="26543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645" cy="57404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136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오토스케일링을 이용하여 인스턴스 구성</a:t>
            </a:r>
            <a:endParaRPr lang="ko-KR" altLang="en-US" sz="2500">
              <a:solidFill>
                <a:srgbClr val="000000"/>
              </a:solidFill>
              <a:latin typeface="Noto Sans" charset="0"/>
              <a:ea typeface="Noto Sans" charset="0"/>
              <a:cs typeface="Noto Sans" charset="0"/>
            </a:endParaRPr>
          </a:p>
        </p:txBody>
      </p:sp>
      <p:sp>
        <p:nvSpPr>
          <p:cNvPr id="23" name="Rect 0"/>
          <p:cNvSpPr txBox="1">
            <a:spLocks/>
          </p:cNvSpPr>
          <p:nvPr/>
        </p:nvSpPr>
        <p:spPr>
          <a:xfrm>
            <a:off x="885825" y="1237615"/>
            <a:ext cx="14900275"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Round Templete   </a:t>
            </a:r>
            <a:endParaRPr lang="ko-KR" altLang="en-US" sz="3600">
              <a:solidFill>
                <a:srgbClr val="000000"/>
              </a:solidFill>
              <a:latin typeface="Noto Sans Bold" charset="0"/>
              <a:ea typeface="Noto Sans Bold" charset="0"/>
              <a:cs typeface="Noto Sans Bold" charset="0"/>
            </a:endParaRPr>
          </a:p>
        </p:txBody>
      </p:sp>
      <p:graphicFrame>
        <p:nvGraphicFramePr>
          <p:cNvPr id="24" name="표 233"/>
          <p:cNvGraphicFramePr>
            <a:graphicFrameLocks noGrp="1"/>
          </p:cNvGraphicFramePr>
          <p:nvPr/>
        </p:nvGraphicFramePr>
        <p:xfrm>
          <a:off x="886460" y="2510155"/>
          <a:ext cx="7581900" cy="2703830"/>
        </p:xfrm>
        <a:graphic>
          <a:graphicData uri="http://schemas.openxmlformats.org/drawingml/2006/table">
            <a:tbl>
              <a:tblPr firstRow="1" bandRow="1">
                <a:tableStyleId>{D7AC3CCA-C797-4891-BE02-D94E43425B78}</a:tableStyleId>
              </a:tblPr>
              <a:tblGrid>
                <a:gridCol w="3781425">
                  <a:extLst>
                    <a:ext uri="{9D8B030D-6E8A-4147-A177-3AD203B41FA5}">
                      <a16:colId xmlns:a16="http://schemas.microsoft.com/office/drawing/2014/main" val="20000"/>
                    </a:ext>
                  </a:extLst>
                </a:gridCol>
                <a:gridCol w="3800475">
                  <a:extLst>
                    <a:ext uri="{9D8B030D-6E8A-4147-A177-3AD203B41FA5}">
                      <a16:colId xmlns:a16="http://schemas.microsoft.com/office/drawing/2014/main" val="20001"/>
                    </a:ext>
                  </a:extLst>
                </a:gridCol>
              </a:tblGrid>
              <a:tr h="383540">
                <a:tc>
                  <a:txBody>
                    <a:bodyPr/>
                    <a:lstStyle/>
                    <a:p>
                      <a:pPr marL="0" lvl="1" indent="0" algn="ctr" latinLnBrk="0" hangingPunct="1">
                        <a:buFontTx/>
                        <a:buNone/>
                      </a:pPr>
                      <a:r>
                        <a:rPr lang="ko-KR" sz="1800" b="1" i="0" kern="1200">
                          <a:solidFill>
                            <a:schemeClr val="dk1"/>
                          </a:solidFill>
                          <a:latin typeface="맑은 고딕" charset="0"/>
                          <a:ea typeface="맑은 고딕" charset="0"/>
                        </a:rPr>
                        <a:t>시작 템플릿</a:t>
                      </a:r>
                      <a:endParaRPr lang="ko-KR" altLang="en-US" sz="1800" b="1" i="0" kern="1200">
                        <a:solidFill>
                          <a:schemeClr val="dk1"/>
                        </a:solidFill>
                        <a:latin typeface="맑은 고딕" charset="0"/>
                        <a:ea typeface="맑은 고딕" charset="0"/>
                      </a:endParaRPr>
                    </a:p>
                  </a:txBody>
                  <a:tcPr marL="90170" marR="90170" marT="46990" marB="46990" anchor="ctr"/>
                </a:tc>
                <a:tc>
                  <a:txBody>
                    <a:bodyPr/>
                    <a:lstStyle/>
                    <a:p>
                      <a:pPr marL="0" lvl="1" indent="0" algn="ctr" latinLnBrk="0" hangingPunct="1">
                        <a:buFontTx/>
                        <a:buNone/>
                      </a:pPr>
                      <a:r>
                        <a:rPr lang="ko-KR" sz="1800" b="1" i="0" kern="1200">
                          <a:solidFill>
                            <a:schemeClr val="dk1"/>
                          </a:solidFill>
                          <a:latin typeface="맑은 고딕" charset="0"/>
                          <a:ea typeface="맑은 고딕" charset="0"/>
                        </a:rPr>
                        <a:t>IAM 역할</a:t>
                      </a:r>
                      <a:endParaRPr lang="ko-KR" altLang="en-US" sz="1800" b="1" i="0" kern="1200">
                        <a:solidFill>
                          <a:schemeClr val="dk1"/>
                        </a:solidFill>
                        <a:latin typeface="맑은 고딕" charset="0"/>
                        <a:ea typeface="맑은 고딕" charset="0"/>
                      </a:endParaRPr>
                    </a:p>
                  </a:txBody>
                  <a:tcPr marL="90170" marR="90170" marT="46990" marB="46990" anchor="ctr"/>
                </a:tc>
                <a:extLst>
                  <a:ext uri="{0D108BD9-81ED-4DB2-BD59-A6C34878D82A}">
                    <a16:rowId xmlns:a16="http://schemas.microsoft.com/office/drawing/2014/main" val="10000"/>
                  </a:ext>
                </a:extLst>
              </a:tr>
              <a:tr h="386715">
                <a:tc>
                  <a:txBody>
                    <a:bodyPr/>
                    <a:lstStyle/>
                    <a:p>
                      <a:pPr marL="0" lvl="1" indent="0" algn="just" latinLnBrk="0" hangingPunct="1">
                        <a:buFontTx/>
                        <a:buNone/>
                      </a:pPr>
                      <a:r>
                        <a:rPr sz="1350" b="0" i="0" kern="1200">
                          <a:solidFill>
                            <a:srgbClr val="212529"/>
                          </a:solidFill>
                          <a:latin typeface="Helvetica Neue" charset="0"/>
                          <a:ea typeface="Malgun Gothic" charset="0"/>
                        </a:rPr>
                        <a:t>          VEC-PRD-VPC-NGINX-PUB-2A</a:t>
                      </a:r>
                      <a:endParaRPr lang="ko-KR" altLang="en-US" sz="1350" b="0" i="0" kern="1200">
                        <a:solidFill>
                          <a:srgbClr val="212529"/>
                        </a:solidFill>
                        <a:latin typeface="Helvetica Neue" charset="0"/>
                        <a:ea typeface="Malgun Gothic" charset="0"/>
                      </a:endParaRPr>
                    </a:p>
                  </a:txBody>
                  <a:tcPr marL="90170" marR="90170" marT="46990" marB="46990" anchor="ctr">
                    <a:noFill/>
                  </a:tcPr>
                </a:tc>
                <a:tc rowSpan="2">
                  <a:txBody>
                    <a:bodyPr/>
                    <a:lstStyle/>
                    <a:p>
                      <a:pPr marL="0" lvl="1" indent="0" algn="ctr" latinLnBrk="0" hangingPunct="1">
                        <a:buFontTx/>
                        <a:buNone/>
                      </a:pPr>
                      <a:r>
                        <a:rPr b="0" i="0" kern="1200">
                          <a:solidFill>
                            <a:schemeClr val="tx1"/>
                          </a:solidFill>
                        </a:rPr>
                        <a:t>CloudWatchAgentServerPolicy</a:t>
                      </a:r>
                      <a:endParaRPr lang="ko-KR" altLang="en-US" b="0" i="0" kern="1200">
                        <a:solidFill>
                          <a:schemeClr val="tx1"/>
                        </a:solidFill>
                      </a:endParaRPr>
                    </a:p>
                  </a:txBody>
                  <a:tcPr marL="90170" marR="90170" marT="46990" marB="46990" anchor="ctr">
                    <a:noFill/>
                  </a:tcPr>
                </a:tc>
                <a:extLst>
                  <a:ext uri="{0D108BD9-81ED-4DB2-BD59-A6C34878D82A}">
                    <a16:rowId xmlns:a16="http://schemas.microsoft.com/office/drawing/2014/main" val="10001"/>
                  </a:ext>
                </a:extLst>
              </a:tr>
              <a:tr h="386715">
                <a:tc>
                  <a:txBody>
                    <a:bodyPr/>
                    <a:lstStyle/>
                    <a:p>
                      <a:pPr marL="0" lvl="1" indent="0" algn="just" latinLnBrk="0" hangingPunct="1">
                        <a:buFontTx/>
                        <a:buNone/>
                      </a:pPr>
                      <a:r>
                        <a:rPr sz="1350" b="0" i="0" kern="1200">
                          <a:solidFill>
                            <a:srgbClr val="212529"/>
                          </a:solidFill>
                          <a:latin typeface="Helvetica Neue" charset="0"/>
                          <a:ea typeface="Malgun Gothic" charset="0"/>
                        </a:rPr>
                        <a:t>          VEC-PRD-VPC-NGINX-PUB-2C</a:t>
                      </a:r>
                      <a:endParaRPr lang="ko-KR" altLang="en-US" sz="1350" b="0" i="0" kern="1200">
                        <a:solidFill>
                          <a:srgbClr val="212529"/>
                        </a:solidFill>
                        <a:latin typeface="Helvetica Neue" charset="0"/>
                        <a:ea typeface="Malgun Gothic" charset="0"/>
                      </a:endParaRPr>
                    </a:p>
                  </a:txBody>
                  <a:tcPr marL="90170" marR="90170" marT="46990" marB="46990" anchor="ctr">
                    <a:noFill/>
                  </a:tcPr>
                </a:tc>
                <a:tc vMerge="1">
                  <a:txBody>
                    <a:bodyPr/>
                    <a:lstStyle/>
                    <a:p>
                      <a:endParaRPr lang="ko-KR" altLang="en-US" kern="1200"/>
                    </a:p>
                  </a:txBody>
                  <a:tcPr/>
                </a:tc>
                <a:extLst>
                  <a:ext uri="{0D108BD9-81ED-4DB2-BD59-A6C34878D82A}">
                    <a16:rowId xmlns:a16="http://schemas.microsoft.com/office/drawing/2014/main" val="10002"/>
                  </a:ext>
                </a:extLst>
              </a:tr>
              <a:tr h="386715">
                <a:tc>
                  <a:txBody>
                    <a:bodyPr/>
                    <a:lstStyle/>
                    <a:p>
                      <a:pPr marL="0" lvl="1" indent="0" algn="just" latinLnBrk="0" hangingPunct="1">
                        <a:buFontTx/>
                        <a:buNone/>
                      </a:pPr>
                      <a:r>
                        <a:rPr sz="1350" b="0" i="0" kern="1200">
                          <a:solidFill>
                            <a:srgbClr val="212529"/>
                          </a:solidFill>
                          <a:latin typeface="Helvetica Neue" charset="0"/>
                          <a:ea typeface="Malgun Gothic" charset="0"/>
                        </a:rPr>
                        <a:t>          VEC-PRD-VPC-TOMCAT-PRI-2A</a:t>
                      </a:r>
                      <a:endParaRPr lang="ko-KR" altLang="en-US" sz="1350" b="0" i="0" kern="1200">
                        <a:solidFill>
                          <a:srgbClr val="212529"/>
                        </a:solidFill>
                        <a:latin typeface="Helvetica Neue" charset="0"/>
                        <a:ea typeface="Malgun Gothic" charset="0"/>
                      </a:endParaRPr>
                    </a:p>
                  </a:txBody>
                  <a:tcPr marL="90170" marR="90170" marT="46990" marB="46990" anchor="ctr">
                    <a:noFill/>
                  </a:tcPr>
                </a:tc>
                <a:tc rowSpan="4">
                  <a:txBody>
                    <a:bodyPr/>
                    <a:lstStyle/>
                    <a:p>
                      <a:pPr marL="0" lvl="1" indent="0" algn="ctr" latinLnBrk="0" hangingPunct="1">
                        <a:buFontTx/>
                        <a:buNone/>
                      </a:pPr>
                      <a:r>
                        <a:rPr b="0" i="0" kern="1200">
                          <a:solidFill>
                            <a:schemeClr val="tx1"/>
                          </a:solidFill>
                        </a:rPr>
                        <a:t>- CloudWatchAgentServerPolicy,</a:t>
                      </a:r>
                      <a:endParaRPr lang="ko-KR" altLang="en-US" b="0" i="0" kern="1200">
                        <a:solidFill>
                          <a:schemeClr val="tx1"/>
                        </a:solidFill>
                      </a:endParaRPr>
                    </a:p>
                    <a:p>
                      <a:pPr marL="0" lvl="1" indent="0" algn="ctr" latinLnBrk="0" hangingPunct="1">
                        <a:buFontTx/>
                        <a:buNone/>
                      </a:pPr>
                      <a:r>
                        <a:rPr b="0" i="0" kern="1200">
                          <a:solidFill>
                            <a:schemeClr val="tx1"/>
                          </a:solidFill>
                        </a:rPr>
                        <a:t>- AmazonDynamoDBFullAccess,</a:t>
                      </a:r>
                      <a:endParaRPr lang="ko-KR" altLang="en-US" b="0" i="0" kern="1200">
                        <a:solidFill>
                          <a:schemeClr val="tx1"/>
                        </a:solidFill>
                      </a:endParaRPr>
                    </a:p>
                    <a:p>
                      <a:pPr marL="0" lvl="1" indent="0" algn="ctr" latinLnBrk="0" hangingPunct="1">
                        <a:buFontTx/>
                        <a:buNone/>
                      </a:pPr>
                      <a:r>
                        <a:rPr b="0" i="0" kern="1200">
                          <a:solidFill>
                            <a:schemeClr val="tx1"/>
                          </a:solidFill>
                        </a:rPr>
                        <a:t>- AmazonS3FullAccess</a:t>
                      </a:r>
                      <a:endParaRPr lang="ko-KR" altLang="en-US" b="0" i="0" kern="1200">
                        <a:solidFill>
                          <a:schemeClr val="tx1"/>
                        </a:solidFill>
                      </a:endParaRPr>
                    </a:p>
                  </a:txBody>
                  <a:tcPr marL="90170" marR="90170" marT="46990" marB="46990" anchor="ctr">
                    <a:noFill/>
                  </a:tcPr>
                </a:tc>
                <a:extLst>
                  <a:ext uri="{0D108BD9-81ED-4DB2-BD59-A6C34878D82A}">
                    <a16:rowId xmlns:a16="http://schemas.microsoft.com/office/drawing/2014/main" val="10003"/>
                  </a:ext>
                </a:extLst>
              </a:tr>
              <a:tr h="386715">
                <a:tc>
                  <a:txBody>
                    <a:bodyPr/>
                    <a:lstStyle/>
                    <a:p>
                      <a:pPr marL="0" lvl="1" indent="0" algn="just" latinLnBrk="0" hangingPunct="1">
                        <a:buFontTx/>
                        <a:buNone/>
                      </a:pPr>
                      <a:r>
                        <a:rPr sz="1350" b="0" i="0" kern="1200">
                          <a:solidFill>
                            <a:srgbClr val="212529"/>
                          </a:solidFill>
                          <a:latin typeface="Helvetica Neue" charset="0"/>
                          <a:ea typeface="Malgun Gothic" charset="0"/>
                        </a:rPr>
                        <a:t>          VEC-PRD-VPC-TOMCAT-PRI-2C</a:t>
                      </a:r>
                      <a:endParaRPr lang="ko-KR" altLang="en-US" sz="1350" b="0" i="0" kern="1200">
                        <a:solidFill>
                          <a:srgbClr val="212529"/>
                        </a:solidFill>
                        <a:latin typeface="Helvetica Neue" charset="0"/>
                        <a:ea typeface="Malgun Gothic" charset="0"/>
                      </a:endParaRPr>
                    </a:p>
                  </a:txBody>
                  <a:tcPr marL="90170" marR="90170" marT="46990" marB="46990" anchor="ctr">
                    <a:noFill/>
                  </a:tcPr>
                </a:tc>
                <a:tc vMerge="1">
                  <a:txBody>
                    <a:bodyPr/>
                    <a:lstStyle/>
                    <a:p>
                      <a:endParaRPr lang="ko-KR" altLang="en-US" kern="1200"/>
                    </a:p>
                  </a:txBody>
                  <a:tcPr/>
                </a:tc>
                <a:extLst>
                  <a:ext uri="{0D108BD9-81ED-4DB2-BD59-A6C34878D82A}">
                    <a16:rowId xmlns:a16="http://schemas.microsoft.com/office/drawing/2014/main" val="10004"/>
                  </a:ext>
                </a:extLst>
              </a:tr>
              <a:tr h="386715">
                <a:tc>
                  <a:txBody>
                    <a:bodyPr/>
                    <a:lstStyle/>
                    <a:p>
                      <a:pPr marL="0" lvl="1" indent="0" algn="just" latinLnBrk="0" hangingPunct="1">
                        <a:buFontTx/>
                        <a:buNone/>
                      </a:pPr>
                      <a:r>
                        <a:rPr sz="1350" b="0" i="0" kern="1200">
                          <a:solidFill>
                            <a:srgbClr val="212529"/>
                          </a:solidFill>
                          <a:latin typeface="Helvetica Neue" charset="0"/>
                          <a:ea typeface="Malgun Gothic" charset="0"/>
                        </a:rPr>
                        <a:t>          VEC-PRD-VPC-DB-PRI-2A</a:t>
                      </a:r>
                      <a:endParaRPr lang="ko-KR" altLang="en-US" sz="1350" b="0" i="0" kern="1200">
                        <a:solidFill>
                          <a:srgbClr val="212529"/>
                        </a:solidFill>
                        <a:latin typeface="Helvetica Neue" charset="0"/>
                        <a:ea typeface="Malgun Gothic" charset="0"/>
                      </a:endParaRPr>
                    </a:p>
                  </a:txBody>
                  <a:tcPr marL="90170" marR="90170" marT="46990" marB="46990" anchor="ctr">
                    <a:noFill/>
                  </a:tcPr>
                </a:tc>
                <a:tc vMerge="1">
                  <a:txBody>
                    <a:bodyPr/>
                    <a:lstStyle/>
                    <a:p>
                      <a:endParaRPr lang="ko-KR" altLang="en-US" kern="1200"/>
                    </a:p>
                  </a:txBody>
                  <a:tcPr/>
                </a:tc>
                <a:extLst>
                  <a:ext uri="{0D108BD9-81ED-4DB2-BD59-A6C34878D82A}">
                    <a16:rowId xmlns:a16="http://schemas.microsoft.com/office/drawing/2014/main" val="10005"/>
                  </a:ext>
                </a:extLst>
              </a:tr>
              <a:tr h="386715">
                <a:tc>
                  <a:txBody>
                    <a:bodyPr/>
                    <a:lstStyle/>
                    <a:p>
                      <a:pPr marL="0" lvl="1" indent="0" algn="just" latinLnBrk="0" hangingPunct="1">
                        <a:buFontTx/>
                        <a:buNone/>
                      </a:pPr>
                      <a:r>
                        <a:rPr sz="1350" b="0" i="0" kern="1200">
                          <a:solidFill>
                            <a:srgbClr val="212529"/>
                          </a:solidFill>
                          <a:latin typeface="Helvetica Neue" charset="0"/>
                          <a:ea typeface="Malgun Gothic" charset="0"/>
                        </a:rPr>
                        <a:t>          VEC-PRD-VPC-DB-PRI-2C</a:t>
                      </a:r>
                      <a:endParaRPr lang="ko-KR" altLang="en-US" sz="1350" b="0" i="0" kern="1200">
                        <a:solidFill>
                          <a:srgbClr val="212529"/>
                        </a:solidFill>
                        <a:latin typeface="Helvetica Neue" charset="0"/>
                        <a:ea typeface="Malgun Gothic" charset="0"/>
                      </a:endParaRPr>
                    </a:p>
                  </a:txBody>
                  <a:tcPr marL="90170" marR="90170" marT="46990" marB="46990" anchor="ctr">
                    <a:noFill/>
                  </a:tcPr>
                </a:tc>
                <a:tc vMerge="1">
                  <a:txBody>
                    <a:bodyPr/>
                    <a:lstStyle/>
                    <a:p>
                      <a:endParaRPr lang="ko-KR" altLang="en-US" kern="1200"/>
                    </a:p>
                  </a:txBody>
                  <a:tcPr/>
                </a:tc>
                <a:extLst>
                  <a:ext uri="{0D108BD9-81ED-4DB2-BD59-A6C34878D82A}">
                    <a16:rowId xmlns:a16="http://schemas.microsoft.com/office/drawing/2014/main" val="10006"/>
                  </a:ext>
                </a:extLst>
              </a:tr>
            </a:tbl>
          </a:graphicData>
        </a:graphic>
      </p:graphicFrame>
      <p:pic>
        <p:nvPicPr>
          <p:cNvPr id="25" name="그림 238"/>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8919845" y="2504440"/>
            <a:ext cx="8086090" cy="1864360"/>
          </a:xfrm>
          <a:prstGeom prst="rect">
            <a:avLst/>
          </a:prstGeom>
          <a:noFill/>
          <a:ln w="9525" cap="flat" cmpd="sng">
            <a:solidFill>
              <a:schemeClr val="tx1">
                <a:alpha val="100000"/>
              </a:schemeClr>
            </a:solidFill>
            <a:prstDash val="solid"/>
            <a:round/>
          </a:ln>
        </p:spPr>
      </p:pic>
      <p:pic>
        <p:nvPicPr>
          <p:cNvPr id="26" name="그림 239"/>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8928100" y="4443730"/>
            <a:ext cx="8064500" cy="2101850"/>
          </a:xfrm>
          <a:prstGeom prst="rect">
            <a:avLst/>
          </a:prstGeom>
          <a:noFill/>
          <a:ln w="9525" cap="flat" cmpd="sng">
            <a:solidFill>
              <a:schemeClr val="tx1">
                <a:alpha val="100000"/>
              </a:schemeClr>
            </a:solidFill>
            <a:prstDash val="solid"/>
            <a:round/>
          </a:ln>
        </p:spPr>
      </p:pic>
      <p:sp>
        <p:nvSpPr>
          <p:cNvPr id="27" name="텍스트 상자 244"/>
          <p:cNvSpPr txBox="1">
            <a:spLocks/>
          </p:cNvSpPr>
          <p:nvPr/>
        </p:nvSpPr>
        <p:spPr>
          <a:xfrm>
            <a:off x="10686415" y="6586855"/>
            <a:ext cx="4574540" cy="279400"/>
          </a:xfrm>
          <a:prstGeom prst="rect">
            <a:avLst/>
          </a:prstGeom>
          <a:noFill/>
        </p:spPr>
        <p:txBody>
          <a:bodyPr vert="horz" wrap="square" lIns="0" tIns="0" rIns="0" bIns="0" numCol="1" anchor="t">
            <a:noAutofit/>
          </a:bodyPr>
          <a:lstStyle/>
          <a:p>
            <a:pPr marL="0" indent="0" algn="ctr" latinLnBrk="0">
              <a:buFontTx/>
              <a:buNone/>
            </a:pPr>
            <a:r>
              <a:rPr lang="ko-KR" b="1"/>
              <a:t>시작 템플릿 IAM 역할 지정 확인</a:t>
            </a:r>
            <a:endParaRPr lang="ko-KR" altLang="en-US" b="1"/>
          </a:p>
          <a:p>
            <a:pPr marL="0" indent="0" algn="ctr" latinLnBrk="0">
              <a:buFontTx/>
              <a:buNone/>
            </a:pPr>
            <a:r>
              <a:rPr lang="ko-KR" b="1"/>
              <a:t>( NGINX, DB )</a:t>
            </a:r>
            <a:endParaRPr lang="ko-KR" altLang="en-US" b="1"/>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645" cy="57404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136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오토스케일링을 이용하여 인스턴스 구성</a:t>
            </a:r>
            <a:endParaRPr lang="ko-KR" altLang="en-US" sz="2500">
              <a:solidFill>
                <a:srgbClr val="000000"/>
              </a:solidFill>
              <a:latin typeface="Noto Sans" charset="0"/>
              <a:ea typeface="Noto Sans" charset="0"/>
              <a:cs typeface="Noto Sans" charset="0"/>
            </a:endParaRPr>
          </a:p>
        </p:txBody>
      </p:sp>
      <p:sp>
        <p:nvSpPr>
          <p:cNvPr id="23" name="Rect 0"/>
          <p:cNvSpPr txBox="1">
            <a:spLocks/>
          </p:cNvSpPr>
          <p:nvPr/>
        </p:nvSpPr>
        <p:spPr>
          <a:xfrm>
            <a:off x="885825" y="1196340"/>
            <a:ext cx="14900275"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Auto Scaling - Terraform code 작성  </a:t>
            </a:r>
            <a:endParaRPr lang="ko-KR" altLang="en-US" sz="3600">
              <a:solidFill>
                <a:srgbClr val="000000"/>
              </a:solidFill>
              <a:latin typeface="Noto Sans Bold" charset="0"/>
              <a:ea typeface="Noto Sans Bold" charset="0"/>
              <a:cs typeface="Noto Sans Bold" charset="0"/>
            </a:endParaRPr>
          </a:p>
        </p:txBody>
      </p:sp>
      <p:sp>
        <p:nvSpPr>
          <p:cNvPr id="25" name="텍스트 상자 200"/>
          <p:cNvSpPr txBox="1">
            <a:spLocks/>
          </p:cNvSpPr>
          <p:nvPr/>
        </p:nvSpPr>
        <p:spPr>
          <a:xfrm>
            <a:off x="2290445" y="7776210"/>
            <a:ext cx="4575175" cy="280035"/>
          </a:xfrm>
          <a:prstGeom prst="rect">
            <a:avLst/>
          </a:prstGeom>
          <a:noFill/>
        </p:spPr>
        <p:txBody>
          <a:bodyPr vert="horz" wrap="square" lIns="0" tIns="0" rIns="0" bIns="0" numCol="1" anchor="t">
            <a:noAutofit/>
          </a:bodyPr>
          <a:lstStyle/>
          <a:p>
            <a:pPr marL="0" indent="0" algn="ctr" latinLnBrk="0">
              <a:buFontTx/>
              <a:buNone/>
            </a:pPr>
            <a:r>
              <a:rPr lang="ko-KR" b="1"/>
              <a:t>오토 스케일링 그룹 생성</a:t>
            </a:r>
            <a:endParaRPr lang="ko-KR" altLang="en-US" b="1"/>
          </a:p>
          <a:p>
            <a:pPr marL="0" indent="0" algn="ctr" latinLnBrk="0">
              <a:buFontTx/>
              <a:buNone/>
            </a:pPr>
            <a:r>
              <a:rPr lang="ko-KR" b="1"/>
              <a:t>( VEC-PRD-VPC-NGINX-PUB-2A )</a:t>
            </a:r>
            <a:endParaRPr lang="ko-KR" altLang="en-US" b="1"/>
          </a:p>
        </p:txBody>
      </p:sp>
      <p:pic>
        <p:nvPicPr>
          <p:cNvPr id="26" name="그림 283"/>
          <p:cNvPicPr>
            <a:picLocks noChangeAspect="1"/>
          </p:cNvPicPr>
          <p:nvPr/>
        </p:nvPicPr>
        <p:blipFill rotWithShape="1">
          <a:blip r:embed="rId2" cstate="hqprint">
            <a:extLst>
              <a:ext uri="{28A0092B-C50C-407E-A947-70E740481C1C}">
                <a14:useLocalDpi xmlns:a14="http://schemas.microsoft.com/office/drawing/2010/main"/>
              </a:ext>
            </a:extLst>
          </a:blip>
          <a:srcRect l="7"/>
          <a:stretch>
            <a:fillRect/>
          </a:stretch>
        </p:blipFill>
        <p:spPr>
          <a:xfrm rot="0">
            <a:off x="8227695" y="1986280"/>
            <a:ext cx="7966075" cy="3512185"/>
          </a:xfrm>
          <a:prstGeom prst="rect"/>
          <a:noFill/>
          <a:ln w="9525" cap="flat" cmpd="sng">
            <a:solidFill>
              <a:schemeClr val="tx1">
                <a:alpha val="100000"/>
              </a:schemeClr>
            </a:solidFill>
            <a:prstDash val="solid"/>
            <a:round/>
          </a:ln>
        </p:spPr>
      </p:pic>
      <p:sp>
        <p:nvSpPr>
          <p:cNvPr id="27" name="텍스트 상자 286"/>
          <p:cNvSpPr txBox="1">
            <a:spLocks/>
          </p:cNvSpPr>
          <p:nvPr/>
        </p:nvSpPr>
        <p:spPr>
          <a:xfrm>
            <a:off x="10024745" y="5577205"/>
            <a:ext cx="4574540" cy="279400"/>
          </a:xfrm>
          <a:prstGeom prst="rect">
            <a:avLst/>
          </a:prstGeom>
          <a:noFill/>
        </p:spPr>
        <p:txBody>
          <a:bodyPr vert="horz" wrap="square" lIns="0" tIns="0" rIns="0" bIns="0" numCol="1" anchor="t">
            <a:noAutofit/>
          </a:bodyPr>
          <a:lstStyle/>
          <a:p>
            <a:pPr marL="0" indent="0" algn="ctr" latinLnBrk="0">
              <a:buFontTx/>
              <a:buNone/>
            </a:pPr>
            <a:r>
              <a:rPr lang="ko-KR" b="1"/>
              <a:t>오토 스케일링 그룹 생성 확인</a:t>
            </a:r>
            <a:endParaRPr lang="ko-KR" altLang="en-US" b="1"/>
          </a:p>
          <a:p>
            <a:pPr marL="0" indent="0" algn="ctr" latinLnBrk="0">
              <a:buFontTx/>
              <a:buNone/>
            </a:pPr>
            <a:r>
              <a:rPr lang="ko-KR" b="1"/>
              <a:t>( NGINX, TOMCAT, DB )</a:t>
            </a:r>
            <a:endParaRPr lang="ko-KR" altLang="en-US" b="1"/>
          </a:p>
        </p:txBody>
      </p:sp>
      <p:pic>
        <p:nvPicPr>
          <p:cNvPr id="29" name="그림 5"/>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1809750" y="1990725"/>
            <a:ext cx="5594350" cy="5725160"/>
          </a:xfrm>
          <a:prstGeom prst="rect">
            <a:avLst/>
          </a:prstGeom>
          <a:noFill/>
          <a:ln w="9525" cap="flat" cmpd="sng">
            <a:solidFill>
              <a:schemeClr val="tx1">
                <a:alpha val="100000"/>
              </a:schemeClr>
            </a:solidFill>
            <a:prstDash val="solid"/>
            <a:round/>
          </a:ln>
        </p:spPr>
      </p:pic>
      <p:sp>
        <p:nvSpPr>
          <p:cNvPr id="30" name="도형 52"/>
          <p:cNvSpPr>
            <a:spLocks/>
          </p:cNvSpPr>
          <p:nvPr/>
        </p:nvSpPr>
        <p:spPr>
          <a:xfrm rot="0">
            <a:off x="1964690" y="6450330"/>
            <a:ext cx="1497330" cy="23431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645" cy="57404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136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오토스케일링을 이용하여 인스턴스 구성</a:t>
            </a:r>
            <a:endParaRPr lang="ko-KR" altLang="en-US" sz="2500">
              <a:solidFill>
                <a:srgbClr val="000000"/>
              </a:solidFill>
              <a:latin typeface="Noto Sans" charset="0"/>
              <a:ea typeface="Noto Sans" charset="0"/>
              <a:cs typeface="Noto Sans" charset="0"/>
            </a:endParaRPr>
          </a:p>
        </p:txBody>
      </p:sp>
      <p:sp>
        <p:nvSpPr>
          <p:cNvPr id="23" name="Rect 0"/>
          <p:cNvSpPr txBox="1">
            <a:spLocks/>
          </p:cNvSpPr>
          <p:nvPr/>
        </p:nvSpPr>
        <p:spPr>
          <a:xfrm>
            <a:off x="885825" y="1237615"/>
            <a:ext cx="14900275"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Auto Scaling - Automatic scaling 생성 </a:t>
            </a:r>
            <a:endParaRPr lang="ko-KR" altLang="en-US" sz="3600">
              <a:solidFill>
                <a:srgbClr val="000000"/>
              </a:solidFill>
              <a:latin typeface="Noto Sans Bold" charset="0"/>
              <a:ea typeface="Noto Sans Bold" charset="0"/>
              <a:cs typeface="Noto Sans Bold" charset="0"/>
            </a:endParaRPr>
          </a:p>
        </p:txBody>
      </p:sp>
      <p:pic>
        <p:nvPicPr>
          <p:cNvPr id="24" name="그림 287"/>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1173480" y="2467610"/>
            <a:ext cx="6182360" cy="4894580"/>
          </a:xfrm>
          <a:prstGeom prst="rect">
            <a:avLst/>
          </a:prstGeom>
          <a:noFill/>
          <a:ln w="9525" cap="flat" cmpd="sng">
            <a:solidFill>
              <a:schemeClr val="tx1">
                <a:alpha val="100000"/>
              </a:schemeClr>
            </a:solidFill>
            <a:prstDash val="solid"/>
            <a:round/>
          </a:ln>
        </p:spPr>
      </p:pic>
      <p:pic>
        <p:nvPicPr>
          <p:cNvPr id="25" name="그림 288"/>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7701915" y="2459990"/>
            <a:ext cx="9746615" cy="2425700"/>
          </a:xfrm>
          <a:prstGeom prst="rect">
            <a:avLst/>
          </a:prstGeom>
          <a:noFill/>
          <a:ln w="9525" cap="flat" cmpd="sng">
            <a:solidFill>
              <a:schemeClr val="tx1">
                <a:alpha val="100000"/>
              </a:schemeClr>
            </a:solidFill>
            <a:prstDash val="solid"/>
            <a:round/>
          </a:ln>
        </p:spPr>
      </p:pic>
      <p:sp>
        <p:nvSpPr>
          <p:cNvPr id="26" name="텍스트 상자 293"/>
          <p:cNvSpPr txBox="1">
            <a:spLocks/>
          </p:cNvSpPr>
          <p:nvPr/>
        </p:nvSpPr>
        <p:spPr>
          <a:xfrm>
            <a:off x="1971675" y="7425055"/>
            <a:ext cx="4573905" cy="278765"/>
          </a:xfrm>
          <a:prstGeom prst="rect">
            <a:avLst/>
          </a:prstGeom>
          <a:noFill/>
        </p:spPr>
        <p:txBody>
          <a:bodyPr vert="horz" wrap="square" lIns="0" tIns="0" rIns="0" bIns="0" numCol="1" anchor="t">
            <a:noAutofit/>
          </a:bodyPr>
          <a:lstStyle/>
          <a:p>
            <a:pPr marL="0" indent="0" algn="ctr" latinLnBrk="0">
              <a:buFontTx/>
              <a:buNone/>
            </a:pPr>
            <a:r>
              <a:rPr lang="ko-KR" b="1"/>
              <a:t>오토 스케일링 정책 생성 확인</a:t>
            </a:r>
            <a:endParaRPr lang="ko-KR" altLang="en-US" b="1"/>
          </a:p>
        </p:txBody>
      </p:sp>
      <p:sp>
        <p:nvSpPr>
          <p:cNvPr id="27" name="텍스트 상자 294"/>
          <p:cNvSpPr txBox="1">
            <a:spLocks/>
          </p:cNvSpPr>
          <p:nvPr/>
        </p:nvSpPr>
        <p:spPr>
          <a:xfrm>
            <a:off x="10309225" y="4963160"/>
            <a:ext cx="4573905" cy="278765"/>
          </a:xfrm>
          <a:prstGeom prst="rect">
            <a:avLst/>
          </a:prstGeom>
          <a:noFill/>
        </p:spPr>
        <p:txBody>
          <a:bodyPr vert="horz" wrap="square" lIns="0" tIns="0" rIns="0" bIns="0" numCol="1" anchor="t">
            <a:noAutofit/>
          </a:bodyPr>
          <a:lstStyle/>
          <a:p>
            <a:pPr marL="0" indent="0" algn="ctr" latinLnBrk="0">
              <a:buFontTx/>
              <a:buNone/>
            </a:pPr>
            <a:r>
              <a:rPr lang="ko-KR" b="1"/>
              <a:t>오토 스케일링 정책 생성 확인</a:t>
            </a:r>
            <a:endParaRPr lang="ko-KR" altLang="en-US" b="1"/>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645" cy="57404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136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오토스케일링을 이용하여 인스턴스 구성</a:t>
            </a:r>
            <a:endParaRPr lang="ko-KR" altLang="en-US" sz="2500">
              <a:solidFill>
                <a:srgbClr val="000000"/>
              </a:solidFill>
              <a:latin typeface="Noto Sans" charset="0"/>
              <a:ea typeface="Noto Sans" charset="0"/>
              <a:cs typeface="Noto Sans" charset="0"/>
            </a:endParaRPr>
          </a:p>
        </p:txBody>
      </p:sp>
      <p:sp>
        <p:nvSpPr>
          <p:cNvPr id="23" name="Rect 0"/>
          <p:cNvSpPr txBox="1">
            <a:spLocks/>
          </p:cNvSpPr>
          <p:nvPr/>
        </p:nvSpPr>
        <p:spPr>
          <a:xfrm>
            <a:off x="885825" y="1237615"/>
            <a:ext cx="14900275"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Auto Scaling - TerminateInstanceAlarm 생성</a:t>
            </a:r>
            <a:endParaRPr lang="ko-KR" altLang="en-US" sz="3600">
              <a:solidFill>
                <a:srgbClr val="000000"/>
              </a:solidFill>
              <a:latin typeface="Noto Sans Bold" charset="0"/>
              <a:ea typeface="Noto Sans Bold" charset="0"/>
              <a:cs typeface="Noto Sans Bold" charset="0"/>
            </a:endParaRPr>
          </a:p>
        </p:txBody>
      </p:sp>
      <p:pic>
        <p:nvPicPr>
          <p:cNvPr id="25" name="그림 298"/>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8599170" y="2496185"/>
            <a:ext cx="9050655" cy="4767580"/>
          </a:xfrm>
          <a:prstGeom prst="rect">
            <a:avLst/>
          </a:prstGeom>
          <a:noFill/>
          <a:ln w="9525" cap="flat" cmpd="sng">
            <a:solidFill>
              <a:schemeClr val="tx1">
                <a:alpha val="100000"/>
              </a:schemeClr>
            </a:solidFill>
            <a:prstDash val="solid"/>
            <a:round/>
          </a:ln>
        </p:spPr>
      </p:pic>
      <p:sp>
        <p:nvSpPr>
          <p:cNvPr id="26" name="텍스트 상자 303"/>
          <p:cNvSpPr txBox="1">
            <a:spLocks/>
          </p:cNvSpPr>
          <p:nvPr/>
        </p:nvSpPr>
        <p:spPr>
          <a:xfrm>
            <a:off x="2108200" y="7349490"/>
            <a:ext cx="4574540" cy="279400"/>
          </a:xfrm>
          <a:prstGeom prst="rect">
            <a:avLst/>
          </a:prstGeom>
          <a:noFill/>
        </p:spPr>
        <p:txBody>
          <a:bodyPr vert="horz" wrap="square" lIns="0" tIns="0" rIns="0" bIns="0" numCol="1" anchor="t">
            <a:noAutofit/>
          </a:bodyPr>
          <a:lstStyle/>
          <a:p>
            <a:pPr marL="0" indent="0" algn="ctr" latinLnBrk="0">
              <a:buFontTx/>
              <a:buNone/>
            </a:pPr>
            <a:r>
              <a:rPr lang="ko-KR" b="1"/>
              <a:t>오토 스케일링 인스턴스 종료 알람 생성 확인</a:t>
            </a:r>
            <a:endParaRPr lang="ko-KR" altLang="en-US" b="1"/>
          </a:p>
          <a:p>
            <a:pPr marL="0" indent="0" algn="ctr" latinLnBrk="0">
              <a:buFontTx/>
              <a:buNone/>
            </a:pPr>
            <a:r>
              <a:rPr lang="ko-KR" b="1"/>
              <a:t>( NGINX, TOMCAT, DB )</a:t>
            </a:r>
            <a:endParaRPr lang="ko-KR" altLang="en-US" b="1"/>
          </a:p>
        </p:txBody>
      </p:sp>
      <p:sp>
        <p:nvSpPr>
          <p:cNvPr id="27" name="텍스트 상자 304"/>
          <p:cNvSpPr txBox="1">
            <a:spLocks/>
          </p:cNvSpPr>
          <p:nvPr/>
        </p:nvSpPr>
        <p:spPr>
          <a:xfrm>
            <a:off x="10495280" y="7410450"/>
            <a:ext cx="5271135" cy="278765"/>
          </a:xfrm>
          <a:prstGeom prst="rect">
            <a:avLst/>
          </a:prstGeom>
          <a:noFill/>
        </p:spPr>
        <p:txBody>
          <a:bodyPr vert="horz" wrap="square" lIns="0" tIns="0" rIns="0" bIns="0" numCol="1" anchor="t">
            <a:noAutofit/>
          </a:bodyPr>
          <a:lstStyle/>
          <a:p>
            <a:pPr marL="0" indent="0" algn="ctr" latinLnBrk="0">
              <a:buFontTx/>
              <a:buNone/>
            </a:pPr>
            <a:r>
              <a:rPr lang="ko-KR" b="1"/>
              <a:t>오토 스케일링 인스턴스 종료 알람 생성 확인</a:t>
            </a:r>
            <a:endParaRPr lang="ko-KR" altLang="en-US" b="1"/>
          </a:p>
          <a:p>
            <a:pPr marL="0" indent="0" algn="ctr" latinLnBrk="0">
              <a:buFontTx/>
              <a:buNone/>
            </a:pPr>
            <a:r>
              <a:rPr lang="ko-KR" b="1"/>
              <a:t>( VEC-PRD-VPC-NGINX-PUB-2A, CloudWatch Metic )</a:t>
            </a:r>
            <a:endParaRPr lang="ko-KR" altLang="en-US" b="1"/>
          </a:p>
        </p:txBody>
      </p:sp>
      <p:pic>
        <p:nvPicPr>
          <p:cNvPr id="29" name="그림 66"/>
          <p:cNvPicPr>
            <a:picLocks noChangeAspect="1"/>
          </p:cNvPicPr>
          <p:nvPr/>
        </p:nvPicPr>
        <p:blipFill rotWithShape="1">
          <a:blip r:embed="rId3" cstate="print">
            <a:extLst>
              <a:ext uri="{28A0092B-C50C-407E-A947-70E740481C1C}">
                <a14:useLocalDpi xmlns:a14="http://schemas.microsoft.com/office/drawing/2010/main" val="0"/>
              </a:ext>
            </a:extLst>
          </a:blip>
          <a:stretch>
            <a:fillRect/>
          </a:stretch>
        </p:blipFill>
        <p:spPr>
          <a:xfrm>
            <a:off x="671195" y="2491105"/>
            <a:ext cx="7656195" cy="4789170"/>
          </a:xfrm>
          <a:prstGeom prst="rect">
            <a:avLst/>
          </a:prstGeom>
          <a:noFill/>
          <a:ln w="9525" cap="flat" cmpd="sng">
            <a:solidFill>
              <a:schemeClr val="tx1">
                <a:alpha val="100000"/>
              </a:schemeClr>
            </a:solidFill>
            <a:prstDash val="solid"/>
            <a:rou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60400" y="967613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645" cy="57404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136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Route 53을 통해 도메인 지정</a:t>
            </a:r>
            <a:endParaRPr lang="ko-KR" altLang="en-US" sz="2500">
              <a:solidFill>
                <a:srgbClr val="000000"/>
              </a:solidFill>
              <a:latin typeface="Noto Sans" charset="0"/>
              <a:ea typeface="Noto Sans" charset="0"/>
              <a:cs typeface="Noto Sans" charset="0"/>
            </a:endParaRPr>
          </a:p>
        </p:txBody>
      </p:sp>
      <p:sp>
        <p:nvSpPr>
          <p:cNvPr id="23" name="Rect 0"/>
          <p:cNvSpPr txBox="1">
            <a:spLocks/>
          </p:cNvSpPr>
          <p:nvPr/>
        </p:nvSpPr>
        <p:spPr>
          <a:xfrm>
            <a:off x="617220" y="1491615"/>
            <a:ext cx="14899640"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 </a:t>
            </a:r>
            <a:endParaRPr lang="ko-KR" altLang="en-US" sz="3600">
              <a:solidFill>
                <a:srgbClr val="000000"/>
              </a:solidFill>
              <a:latin typeface="Noto Sans Bold" charset="0"/>
              <a:ea typeface="Noto Sans Bold" charset="0"/>
              <a:cs typeface="Noto Sans Bold" charset="0"/>
            </a:endParaRPr>
          </a:p>
        </p:txBody>
      </p:sp>
      <p:sp>
        <p:nvSpPr>
          <p:cNvPr id="24" name="텍스트 상자 186"/>
          <p:cNvSpPr txBox="1">
            <a:spLocks/>
          </p:cNvSpPr>
          <p:nvPr/>
        </p:nvSpPr>
        <p:spPr>
          <a:xfrm>
            <a:off x="890270" y="1175385"/>
            <a:ext cx="14900275" cy="63881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Route 53 - Terraform code 작성</a:t>
            </a:r>
            <a:endParaRPr lang="ko-KR" altLang="en-US" sz="3600">
              <a:solidFill>
                <a:srgbClr val="000000"/>
              </a:solidFill>
              <a:latin typeface="Noto Sans Bold" charset="0"/>
              <a:ea typeface="Noto Sans Bold" charset="0"/>
              <a:cs typeface="Noto Sans Bold" charset="0"/>
            </a:endParaRPr>
          </a:p>
        </p:txBody>
      </p:sp>
      <p:sp>
        <p:nvSpPr>
          <p:cNvPr id="30" name="텍스트 상자 81"/>
          <p:cNvSpPr txBox="1">
            <a:spLocks/>
          </p:cNvSpPr>
          <p:nvPr/>
        </p:nvSpPr>
        <p:spPr>
          <a:xfrm>
            <a:off x="10839450" y="7698740"/>
            <a:ext cx="4575810" cy="280670"/>
          </a:xfrm>
          <a:prstGeom prst="rect">
            <a:avLst/>
          </a:prstGeom>
          <a:noFill/>
        </p:spPr>
        <p:txBody>
          <a:bodyPr vert="horz" wrap="square" lIns="0" tIns="0" rIns="0" bIns="0" numCol="1" anchor="t">
            <a:noAutofit/>
          </a:bodyPr>
          <a:lstStyle/>
          <a:p>
            <a:pPr marL="0" indent="0" algn="ctr" defTabSz="914400" rtl="0" eaLnBrk="1" latinLnBrk="0" hangingPunct="1">
              <a:buFontTx/>
              <a:buNone/>
            </a:pPr>
            <a:r>
              <a:rPr sz="1800" b="1">
                <a:latin typeface="Calibri" charset="0"/>
                <a:ea typeface="맑은 고딕" charset="0"/>
              </a:rPr>
              <a:t>Route 53 레코드 생성 확인</a:t>
            </a:r>
            <a:endParaRPr lang="ko-KR" altLang="en-US" sz="1800" b="1">
              <a:latin typeface="Calibri" charset="0"/>
              <a:ea typeface="맑은 고딕" charset="0"/>
            </a:endParaRPr>
          </a:p>
          <a:p>
            <a:pPr marL="0" indent="0" algn="ctr" defTabSz="914400" rtl="0" eaLnBrk="1" latinLnBrk="0" hangingPunct="1">
              <a:buFontTx/>
              <a:buNone/>
            </a:pPr>
            <a:r>
              <a:rPr sz="1800" b="1">
                <a:latin typeface="Calibri" charset="0"/>
                <a:ea typeface="맑은 고딕" charset="0"/>
              </a:rPr>
              <a:t>( survey.soldesk-insightforge.site )</a:t>
            </a:r>
            <a:endParaRPr lang="ko-KR" altLang="en-US" sz="1800" b="1">
              <a:latin typeface="Calibri" charset="0"/>
              <a:ea typeface="맑은 고딕" charset="0"/>
            </a:endParaRPr>
          </a:p>
        </p:txBody>
      </p:sp>
      <p:grpSp>
        <p:nvGrpSpPr>
          <p:cNvPr id="33" name="그룹 90"/>
          <p:cNvGrpSpPr>
            <a:grpSpLocks/>
          </p:cNvGrpSpPr>
          <p:nvPr/>
        </p:nvGrpSpPr>
        <p:grpSpPr>
          <a:xfrm>
            <a:off x="1346200" y="2040890"/>
            <a:ext cx="7647940" cy="5933440"/>
            <a:chOff x="1346200" y="2040890"/>
            <a:chExt cx="7647940" cy="5933440"/>
          </a:xfrm>
        </p:grpSpPr>
        <p:sp>
          <p:nvSpPr>
            <p:cNvPr id="26" name="텍스트 상자 77"/>
            <p:cNvSpPr txBox="1">
              <a:spLocks/>
            </p:cNvSpPr>
            <p:nvPr/>
          </p:nvSpPr>
          <p:spPr>
            <a:xfrm rot="0">
              <a:off x="2552700" y="7694295"/>
              <a:ext cx="5248275" cy="280670"/>
            </a:xfrm>
            <a:prstGeom prst="rect"/>
            <a:noFill/>
          </p:spPr>
          <p:txBody>
            <a:bodyPr wrap="square" lIns="0" tIns="0" rIns="0" bIns="0" numCol="1" vert="horz" anchor="t">
              <a:noAutofit/>
            </a:bodyPr>
            <a:lstStyle/>
            <a:p>
              <a:pPr marL="0" indent="0" rtl="0" algn="ctr" defTabSz="914400" eaLnBrk="1" latinLnBrk="0" hangingPunct="1">
                <a:buFontTx/>
                <a:buNone/>
              </a:pPr>
              <a:r>
                <a:rPr sz="1800" b="1">
                  <a:latin typeface="Calibri" charset="0"/>
                  <a:ea typeface="맑은 고딕" charset="0"/>
                </a:rPr>
                <a:t>Route 53 레코드 생성</a:t>
              </a:r>
              <a:endParaRPr lang="ko-KR" altLang="en-US" sz="1800" b="1">
                <a:latin typeface="Calibri" charset="0"/>
                <a:ea typeface="맑은 고딕" charset="0"/>
              </a:endParaRPr>
            </a:p>
            <a:p>
              <a:pPr marL="0" indent="0" rtl="0" algn="ctr" defTabSz="914400" eaLnBrk="1" latinLnBrk="0" hangingPunct="1">
                <a:buFontTx/>
                <a:buNone/>
              </a:pPr>
              <a:r>
                <a:rPr sz="1800" b="1">
                  <a:latin typeface="Calibri" charset="0"/>
                  <a:ea typeface="맑은 고딕" charset="0"/>
                </a:rPr>
                <a:t>( survey.soldesk-insightforge.site )</a:t>
              </a:r>
              <a:endParaRPr lang="ko-KR" altLang="en-US" sz="1800" b="1">
                <a:latin typeface="Calibri" charset="0"/>
                <a:ea typeface="맑은 고딕" charset="0"/>
              </a:endParaRPr>
            </a:p>
          </p:txBody>
        </p:sp>
        <p:pic>
          <p:nvPicPr>
            <p:cNvPr id="27" name="그림 78" descr="C:/Users/USER/AppData/Roaming/PolarisOffice/ETemp/3020_11734232/image141.png"/>
            <p:cNvPicPr>
              <a:picLocks noChangeAspect="1"/>
            </p:cNvPicPr>
            <p:nvPr/>
          </p:nvPicPr>
          <p:blipFill rotWithShape="1">
            <a:blip r:embed="rId2" cstate="hqprint">
              <a:extLst>
                <a:ext uri="{28A0092B-C50C-407E-A947-70E740481C1C}">
                  <a14:useLocalDpi xmlns:a14="http://schemas.microsoft.com/office/drawing/2010/main"/>
                </a:ext>
              </a:extLst>
            </a:blip>
            <a:srcRect t="6341"/>
            <a:stretch>
              <a:fillRect/>
            </a:stretch>
          </p:blipFill>
          <p:spPr>
            <a:xfrm rot="0">
              <a:off x="1346200" y="2040890"/>
              <a:ext cx="7648575" cy="763270"/>
            </a:xfrm>
            <a:prstGeom prst="rect"/>
            <a:noFill/>
            <a:ln w="9525" cap="flat" cmpd="sng">
              <a:solidFill>
                <a:schemeClr val="tx1">
                  <a:alpha val="100000"/>
                </a:schemeClr>
              </a:solidFill>
              <a:prstDash val="solid"/>
              <a:round/>
            </a:ln>
          </p:spPr>
        </p:pic>
        <p:sp>
          <p:nvSpPr>
            <p:cNvPr id="28" name="텍스트 상자 79"/>
            <p:cNvSpPr txBox="1">
              <a:spLocks/>
            </p:cNvSpPr>
            <p:nvPr/>
          </p:nvSpPr>
          <p:spPr>
            <a:xfrm rot="0">
              <a:off x="2543175" y="2835910"/>
              <a:ext cx="5248275" cy="281305"/>
            </a:xfrm>
            <a:prstGeom prst="rect"/>
            <a:noFill/>
          </p:spPr>
          <p:txBody>
            <a:bodyPr wrap="square" lIns="0" tIns="0" rIns="0" bIns="0" numCol="1" vert="horz" anchor="t">
              <a:noAutofit/>
            </a:bodyPr>
            <a:lstStyle/>
            <a:p>
              <a:pPr marL="0" indent="0" rtl="0" algn="ctr" defTabSz="914400" eaLnBrk="1" latinLnBrk="0" hangingPunct="1">
                <a:buFontTx/>
                <a:buNone/>
              </a:pPr>
              <a:r>
                <a:rPr sz="1800" b="1">
                  <a:latin typeface="Calibri" charset="0"/>
                  <a:ea typeface="맑은 고딕" charset="0"/>
                </a:rPr>
                <a:t>ACM 인증서</a:t>
              </a:r>
              <a:endParaRPr lang="ko-KR" altLang="en-US" sz="1800" b="1">
                <a:latin typeface="Calibri" charset="0"/>
                <a:ea typeface="맑은 고딕" charset="0"/>
              </a:endParaRPr>
            </a:p>
            <a:p>
              <a:pPr marL="0" indent="0" rtl="0" algn="ctr" defTabSz="914400" eaLnBrk="1" latinLnBrk="0" hangingPunct="1">
                <a:buFontTx/>
                <a:buNone/>
              </a:pPr>
              <a:r>
                <a:rPr sz="1800" b="1">
                  <a:latin typeface="Calibri" charset="0"/>
                  <a:ea typeface="맑은 고딕" charset="0"/>
                </a:rPr>
                <a:t>( *.soldesk-insightforge.site )</a:t>
              </a:r>
              <a:endParaRPr lang="ko-KR" altLang="en-US" sz="1800" b="1">
                <a:latin typeface="Calibri" charset="0"/>
                <a:ea typeface="맑은 고딕" charset="0"/>
              </a:endParaRPr>
            </a:p>
          </p:txBody>
        </p:sp>
        <p:grpSp>
          <p:nvGrpSpPr>
            <p:cNvPr id="32" name="그룹 84"/>
            <p:cNvGrpSpPr>
              <a:grpSpLocks/>
            </p:cNvGrpSpPr>
            <p:nvPr/>
          </p:nvGrpSpPr>
          <p:grpSpPr>
            <a:xfrm rot="0">
              <a:off x="1353185" y="3486150"/>
              <a:ext cx="7634605" cy="4129405"/>
              <a:chOff x="1353185" y="3486150"/>
              <a:chExt cx="7634605" cy="4129405"/>
            </a:xfrm>
          </p:grpSpPr>
          <p:pic>
            <p:nvPicPr>
              <p:cNvPr id="25" name="그림 76" descr="C:/Users/USER/AppData/Roaming/PolarisOffice/ETemp/3020_11734232/image142.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1353185" y="3486150"/>
                <a:ext cx="7621905" cy="4129405"/>
              </a:xfrm>
              <a:prstGeom prst="rect"/>
              <a:noFill/>
              <a:ln w="9525" cap="flat" cmpd="sng">
                <a:solidFill>
                  <a:schemeClr val="tx1">
                    <a:alpha val="100000"/>
                  </a:schemeClr>
                </a:solidFill>
                <a:prstDash val="solid"/>
                <a:round/>
              </a:ln>
            </p:spPr>
          </p:pic>
          <p:sp>
            <p:nvSpPr>
              <p:cNvPr id="31" name="도형 82"/>
              <p:cNvSpPr>
                <a:spLocks/>
              </p:cNvSpPr>
              <p:nvPr/>
            </p:nvSpPr>
            <p:spPr>
              <a:xfrm rot="0">
                <a:off x="1958975" y="5767705"/>
                <a:ext cx="7029450" cy="73977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rtl="0" algn="ctr" defTabSz="914400" eaLnBrk="1" latinLnBrk="0" hangingPunct="1">
                  <a:buFontTx/>
                  <a:buNone/>
                </a:pPr>
                <a:endParaRPr lang="ko-KR" altLang="en-US" sz="1800">
                  <a:solidFill>
                    <a:schemeClr val="tx1"/>
                  </a:solidFill>
                  <a:latin typeface="맑은 고딕" charset="0"/>
                  <a:ea typeface="맑은 고딕" charset="0"/>
                </a:endParaRPr>
              </a:p>
            </p:txBody>
          </p:sp>
        </p:grpSp>
      </p:grpSp>
      <p:grpSp>
        <p:nvGrpSpPr>
          <p:cNvPr id="35" name="그룹 93"/>
          <p:cNvGrpSpPr>
            <a:grpSpLocks/>
          </p:cNvGrpSpPr>
          <p:nvPr/>
        </p:nvGrpSpPr>
        <p:grpSpPr>
          <a:xfrm rot="0">
            <a:off x="9239250" y="2011680"/>
            <a:ext cx="7784465" cy="5616575"/>
            <a:chOff x="9239250" y="2011680"/>
            <a:chExt cx="7784465" cy="5616575"/>
          </a:xfrm>
        </p:grpSpPr>
        <p:pic>
          <p:nvPicPr>
            <p:cNvPr id="29" name="그림 80" descr="C:/Users/USER/AppData/Roaming/PolarisOffice/ETemp/3020_11734232/image83.png"/>
            <p:cNvPicPr>
              <a:picLocks noChangeAspect="1"/>
            </p:cNvPicPr>
            <p:nvPr/>
          </p:nvPicPr>
          <p:blipFill rotWithShape="1">
            <a:blip r:embed="rId4" cstate="hqprint">
              <a:extLst>
                <a:ext uri="{28A0092B-C50C-407E-A947-70E740481C1C}">
                  <a14:useLocalDpi xmlns:a14="http://schemas.microsoft.com/office/drawing/2010/main"/>
                </a:ext>
              </a:extLst>
            </a:blip>
            <a:srcRect t="-774"/>
            <a:stretch>
              <a:fillRect/>
            </a:stretch>
          </p:blipFill>
          <p:spPr>
            <a:xfrm rot="0">
              <a:off x="9239250" y="2011680"/>
              <a:ext cx="7785100" cy="5617210"/>
            </a:xfrm>
            <a:prstGeom prst="rect"/>
            <a:noFill/>
            <a:ln w="9525" cap="flat" cmpd="sng">
              <a:solidFill>
                <a:schemeClr val="tx1">
                  <a:alpha val="100000"/>
                </a:schemeClr>
              </a:solidFill>
              <a:prstDash val="solid"/>
              <a:round/>
            </a:ln>
          </p:spPr>
        </p:pic>
        <p:sp>
          <p:nvSpPr>
            <p:cNvPr id="34" name="도형 91"/>
            <p:cNvSpPr>
              <a:spLocks/>
            </p:cNvSpPr>
            <p:nvPr/>
          </p:nvSpPr>
          <p:spPr>
            <a:xfrm rot="0">
              <a:off x="9845675" y="6900545"/>
              <a:ext cx="2294890" cy="23177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645" cy="57404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136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로드 밸런서, 오토 스케일링, Route 53</a:t>
            </a:r>
            <a:endParaRPr lang="ko-KR" altLang="en-US" sz="2500">
              <a:solidFill>
                <a:srgbClr val="000000"/>
              </a:solidFill>
              <a:latin typeface="Noto Sans" charset="0"/>
              <a:ea typeface="Noto Sans" charset="0"/>
              <a:cs typeface="Noto Sans" charset="0"/>
            </a:endParaRPr>
          </a:p>
        </p:txBody>
      </p:sp>
      <p:sp>
        <p:nvSpPr>
          <p:cNvPr id="23" name="Rect 0"/>
          <p:cNvSpPr txBox="1">
            <a:spLocks/>
          </p:cNvSpPr>
          <p:nvPr/>
        </p:nvSpPr>
        <p:spPr>
          <a:xfrm>
            <a:off x="885825" y="1250315"/>
            <a:ext cx="14900275"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Auto Scaling - Automatic scaling    </a:t>
            </a:r>
            <a:endParaRPr lang="ko-KR" altLang="en-US" sz="3600">
              <a:solidFill>
                <a:srgbClr val="000000"/>
              </a:solidFill>
              <a:latin typeface="Noto Sans Bold" charset="0"/>
              <a:ea typeface="Noto Sans Bold" charset="0"/>
              <a:cs typeface="Noto Sans Bold" charset="0"/>
            </a:endParaRPr>
          </a:p>
        </p:txBody>
      </p:sp>
      <p:pic>
        <p:nvPicPr>
          <p:cNvPr id="24" name="그림 313"/>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1127760" y="2548255"/>
            <a:ext cx="7010400" cy="4096385"/>
          </a:xfrm>
          <a:prstGeom prst="rect">
            <a:avLst/>
          </a:prstGeom>
          <a:noFill/>
          <a:ln w="9525" cap="flat" cmpd="sng">
            <a:solidFill>
              <a:schemeClr val="tx1">
                <a:alpha val="100000"/>
              </a:schemeClr>
            </a:solidFill>
            <a:prstDash val="solid"/>
            <a:round/>
          </a:ln>
        </p:spPr>
      </p:pic>
      <p:sp>
        <p:nvSpPr>
          <p:cNvPr id="26" name="텍스트 상자 319"/>
          <p:cNvSpPr txBox="1">
            <a:spLocks/>
          </p:cNvSpPr>
          <p:nvPr/>
        </p:nvSpPr>
        <p:spPr>
          <a:xfrm>
            <a:off x="2150745" y="6727190"/>
            <a:ext cx="4573905" cy="555625"/>
          </a:xfrm>
          <a:prstGeom prst="rect">
            <a:avLst/>
          </a:prstGeom>
          <a:noFill/>
        </p:spPr>
        <p:txBody>
          <a:bodyPr vert="horz" wrap="square" lIns="0" tIns="0" rIns="0" bIns="0" numCol="1" anchor="t">
            <a:noAutofit/>
          </a:bodyPr>
          <a:lstStyle/>
          <a:p>
            <a:pPr marL="0" indent="0" algn="ctr" latinLnBrk="0">
              <a:buFontTx/>
              <a:buNone/>
            </a:pPr>
            <a:r>
              <a:rPr lang="ko-KR" b="1"/>
              <a:t>CPU 부하 명령어 사용</a:t>
            </a:r>
            <a:endParaRPr lang="ko-KR" altLang="en-US" b="1"/>
          </a:p>
          <a:p>
            <a:pPr marL="0" indent="0" algn="ctr" latinLnBrk="0">
              <a:buFontTx/>
              <a:buNone/>
            </a:pPr>
            <a:r>
              <a:rPr lang="ko-KR" b="1"/>
              <a:t>( VEC-PRD-VPC-NGINX-PUB-2A )</a:t>
            </a:r>
            <a:endParaRPr lang="ko-KR" altLang="en-US" b="1"/>
          </a:p>
        </p:txBody>
      </p:sp>
      <p:sp>
        <p:nvSpPr>
          <p:cNvPr id="27" name="텍스트 상자 320"/>
          <p:cNvSpPr txBox="1">
            <a:spLocks/>
          </p:cNvSpPr>
          <p:nvPr/>
        </p:nvSpPr>
        <p:spPr>
          <a:xfrm>
            <a:off x="10408920" y="6710045"/>
            <a:ext cx="4575175" cy="280035"/>
          </a:xfrm>
          <a:prstGeom prst="rect">
            <a:avLst/>
          </a:prstGeom>
          <a:noFill/>
        </p:spPr>
        <p:txBody>
          <a:bodyPr vert="horz" wrap="square" lIns="0" tIns="0" rIns="0" bIns="0" numCol="1" anchor="t">
            <a:noAutofit/>
          </a:bodyPr>
          <a:lstStyle/>
          <a:p>
            <a:pPr marL="0" indent="0" algn="ctr" latinLnBrk="0">
              <a:buFontTx/>
              <a:buNone/>
            </a:pPr>
            <a:r>
              <a:rPr lang="ko-KR" b="1"/>
              <a:t>오토 스케일링 확인</a:t>
            </a:r>
            <a:endParaRPr lang="ko-KR" altLang="en-US" b="1"/>
          </a:p>
          <a:p>
            <a:pPr marL="0" indent="0" algn="ctr" latinLnBrk="0">
              <a:buFontTx/>
              <a:buNone/>
            </a:pPr>
            <a:r>
              <a:rPr lang="ko-KR" b="1"/>
              <a:t>( VEC-PRD-VPC-NGINX-PUB-2A )</a:t>
            </a:r>
            <a:endParaRPr lang="ko-KR" altLang="en-US" b="1"/>
          </a:p>
          <a:p>
            <a:pPr marL="0" indent="0" algn="ctr" latinLnBrk="0">
              <a:buFontTx/>
              <a:buNone/>
            </a:pPr>
            <a:endParaRPr lang="ko-KR" altLang="en-US" b="1"/>
          </a:p>
        </p:txBody>
      </p:sp>
      <p:sp>
        <p:nvSpPr>
          <p:cNvPr id="29" name="도형 270"/>
          <p:cNvSpPr>
            <a:spLocks/>
          </p:cNvSpPr>
          <p:nvPr/>
        </p:nvSpPr>
        <p:spPr>
          <a:xfrm>
            <a:off x="1127125" y="2952750"/>
            <a:ext cx="1437640" cy="202565"/>
          </a:xfrm>
          <a:prstGeom prst="roundRect">
            <a:avLst/>
          </a:prstGeom>
          <a:noFill/>
          <a:ln w="127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ctr">
            <a:noAutofit/>
          </a:bodyPr>
          <a:lstStyle/>
          <a:p>
            <a:pPr marL="0" indent="0" algn="ctr" hangingPunct="1">
              <a:buFontTx/>
              <a:buNone/>
            </a:pPr>
            <a:endParaRPr lang="ko-KR" altLang="en-US" sz="1800">
              <a:solidFill>
                <a:schemeClr val="tx1"/>
              </a:solidFill>
              <a:latin typeface="맑은 고딕" charset="0"/>
              <a:ea typeface="맑은 고딕" charset="0"/>
            </a:endParaRPr>
          </a:p>
        </p:txBody>
      </p:sp>
      <p:grpSp>
        <p:nvGrpSpPr>
          <p:cNvPr id="31" name="그룹 85"/>
          <p:cNvGrpSpPr>
            <a:grpSpLocks/>
          </p:cNvGrpSpPr>
          <p:nvPr/>
        </p:nvGrpSpPr>
        <p:grpSpPr>
          <a:xfrm rot="0">
            <a:off x="8924290" y="2550795"/>
            <a:ext cx="7559040" cy="4104640"/>
            <a:chOff x="8924290" y="2550795"/>
            <a:chExt cx="7559040" cy="4104640"/>
          </a:xfrm>
        </p:grpSpPr>
        <p:pic>
          <p:nvPicPr>
            <p:cNvPr id="28" name="그림 327" descr="C:/Users/USER/AppData/Roaming/PolarisOffice/ETemp/3020_11734232/image144.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8924290" y="2550795"/>
              <a:ext cx="7558405" cy="4104005"/>
            </a:xfrm>
            <a:prstGeom prst="rect"/>
            <a:noFill/>
            <a:ln w="9525" cap="flat" cmpd="sng">
              <a:solidFill>
                <a:schemeClr val="tx1">
                  <a:alpha val="100000"/>
                </a:schemeClr>
              </a:solidFill>
              <a:prstDash val="solid"/>
              <a:round/>
            </a:ln>
          </p:spPr>
        </p:pic>
        <p:sp>
          <p:nvSpPr>
            <p:cNvPr id="30" name="도형 271"/>
            <p:cNvSpPr>
              <a:spLocks/>
            </p:cNvSpPr>
            <p:nvPr/>
          </p:nvSpPr>
          <p:spPr>
            <a:xfrm rot="0">
              <a:off x="9005570" y="4471035"/>
              <a:ext cx="2121535" cy="126492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sp>
        <p:nvSpPr>
          <p:cNvPr id="32" name="텍스트 상자 7"/>
          <p:cNvSpPr txBox="1">
            <a:spLocks/>
          </p:cNvSpPr>
          <p:nvPr/>
        </p:nvSpPr>
        <p:spPr>
          <a:xfrm rot="0">
            <a:off x="817880" y="8417560"/>
            <a:ext cx="16654145" cy="1153795"/>
          </a:xfrm>
          <a:prstGeom prst="rect"/>
        </p:spPr>
        <p:txBody>
          <a:bodyPr wrap="square" lIns="0" tIns="0" rIns="0" bIns="0" numCol="1" rtlCol="1" vert="horz" anchor="t">
            <a:spAutoFit/>
          </a:bodyPr>
          <a:lstStyle/>
          <a:p>
            <a:pPr marL="0" indent="0" algn="just" latinLnBrk="0">
              <a:lnSpc>
                <a:spcPct val="150000"/>
              </a:lnSpc>
              <a:buFontTx/>
              <a:buNone/>
            </a:pPr>
            <a:r>
              <a:rPr lang="ko-KR" sz="2500"/>
              <a:t>C</a:t>
            </a:r>
            <a:r>
              <a:rPr lang="ko-KR" sz="2500"/>
              <a:t>PU 부하 명령어를 사용하여 오토 스케일링이 자동으로 실행되면, 시스템 성능이 최적화</a:t>
            </a:r>
            <a:r>
              <a:rPr lang="ko-KR" sz="2500"/>
              <a:t>되고 </a:t>
            </a:r>
            <a:r>
              <a:rPr lang="ko-KR" sz="2500"/>
              <a:t>리소스 관리가 </a:t>
            </a:r>
            <a:endParaRPr lang="ko-KR" altLang="en-US" sz="2500"/>
          </a:p>
          <a:p>
            <a:pPr marL="0" indent="0" algn="just" latinLnBrk="0">
              <a:lnSpc>
                <a:spcPct val="150000"/>
              </a:lnSpc>
              <a:buFontTx/>
              <a:buNone/>
            </a:pPr>
            <a:r>
              <a:rPr lang="ko-KR" sz="2500"/>
              <a:t>효율적으로 처리</a:t>
            </a:r>
            <a:endParaRPr lang="ko-KR" altLang="en-US" sz="25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645" cy="57404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136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로드 밸런서, 오토 스케일링, Route 53</a:t>
            </a:r>
            <a:endParaRPr lang="ko-KR" altLang="en-US" sz="2500">
              <a:solidFill>
                <a:srgbClr val="000000"/>
              </a:solidFill>
              <a:latin typeface="Noto Sans" charset="0"/>
              <a:ea typeface="Noto Sans" charset="0"/>
              <a:cs typeface="Noto Sans" charset="0"/>
            </a:endParaRPr>
          </a:p>
        </p:txBody>
      </p:sp>
      <p:sp>
        <p:nvSpPr>
          <p:cNvPr id="23" name="Rect 0"/>
          <p:cNvSpPr txBox="1">
            <a:spLocks/>
          </p:cNvSpPr>
          <p:nvPr/>
        </p:nvSpPr>
        <p:spPr>
          <a:xfrm>
            <a:off x="885825" y="1237615"/>
            <a:ext cx="14900275"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Auto Scaling - Automatic scaling     </a:t>
            </a:r>
            <a:endParaRPr lang="ko-KR" altLang="en-US" sz="3600">
              <a:solidFill>
                <a:srgbClr val="000000"/>
              </a:solidFill>
              <a:latin typeface="Noto Sans Bold" charset="0"/>
              <a:ea typeface="Noto Sans Bold" charset="0"/>
              <a:cs typeface="Noto Sans Bold" charset="0"/>
            </a:endParaRPr>
          </a:p>
        </p:txBody>
      </p:sp>
      <p:pic>
        <p:nvPicPr>
          <p:cNvPr id="27" name="그림 343"/>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873760" y="2742565"/>
            <a:ext cx="4774565" cy="591820"/>
          </a:xfrm>
          <a:prstGeom prst="rect">
            <a:avLst/>
          </a:prstGeom>
          <a:noFill/>
          <a:ln w="9525" cap="flat" cmpd="sng">
            <a:solidFill>
              <a:schemeClr val="tx1">
                <a:alpha val="100000"/>
              </a:schemeClr>
            </a:solidFill>
            <a:prstDash val="solid"/>
            <a:round/>
          </a:ln>
        </p:spPr>
      </p:pic>
      <p:sp>
        <p:nvSpPr>
          <p:cNvPr id="29" name="텍스트 상자 351"/>
          <p:cNvSpPr txBox="1">
            <a:spLocks/>
          </p:cNvSpPr>
          <p:nvPr/>
        </p:nvSpPr>
        <p:spPr>
          <a:xfrm>
            <a:off x="982980" y="6986905"/>
            <a:ext cx="4575175" cy="280035"/>
          </a:xfrm>
          <a:prstGeom prst="rect">
            <a:avLst/>
          </a:prstGeom>
          <a:noFill/>
        </p:spPr>
        <p:txBody>
          <a:bodyPr vert="horz" wrap="square" lIns="0" tIns="0" rIns="0" bIns="0" numCol="1" anchor="t">
            <a:noAutofit/>
          </a:bodyPr>
          <a:lstStyle/>
          <a:p>
            <a:pPr marL="0" indent="0" algn="ctr" latinLnBrk="0">
              <a:buFontTx/>
              <a:buNone/>
            </a:pPr>
            <a:r>
              <a:rPr lang="ko-KR" b="1"/>
              <a:t>오토 스케일링 scheduled action 확인 </a:t>
            </a:r>
            <a:endParaRPr lang="ko-KR" altLang="en-US" b="1"/>
          </a:p>
          <a:p>
            <a:pPr marL="0" indent="0" algn="ctr" latinLnBrk="0">
              <a:buFontTx/>
              <a:buNone/>
            </a:pPr>
            <a:r>
              <a:rPr lang="ko-KR" b="1"/>
              <a:t>( VEC-PRD-VPC-NGINX-PUB-2A )</a:t>
            </a:r>
            <a:endParaRPr lang="ko-KR" altLang="en-US" b="1"/>
          </a:p>
        </p:txBody>
      </p:sp>
      <p:sp>
        <p:nvSpPr>
          <p:cNvPr id="30" name="텍스트 상자 352"/>
          <p:cNvSpPr txBox="1">
            <a:spLocks/>
          </p:cNvSpPr>
          <p:nvPr/>
        </p:nvSpPr>
        <p:spPr>
          <a:xfrm>
            <a:off x="9738360" y="7019290"/>
            <a:ext cx="4574540" cy="279400"/>
          </a:xfrm>
          <a:prstGeom prst="rect">
            <a:avLst/>
          </a:prstGeom>
          <a:noFill/>
        </p:spPr>
        <p:txBody>
          <a:bodyPr vert="horz" wrap="square" lIns="0" tIns="0" rIns="0" bIns="0" numCol="1" anchor="t">
            <a:noAutofit/>
          </a:bodyPr>
          <a:lstStyle/>
          <a:p>
            <a:pPr marL="0" indent="0" algn="ctr" latinLnBrk="0">
              <a:buFontTx/>
              <a:buNone/>
            </a:pPr>
            <a:r>
              <a:rPr lang="ko-KR" b="1"/>
              <a:t>오토 스케일링 scheduled action 확인 </a:t>
            </a:r>
            <a:endParaRPr lang="ko-KR" altLang="en-US" b="1"/>
          </a:p>
          <a:p>
            <a:pPr marL="0" indent="0" algn="ctr" latinLnBrk="0">
              <a:buFontTx/>
              <a:buNone/>
            </a:pPr>
            <a:r>
              <a:rPr lang="ko-KR" b="1"/>
              <a:t>( VEC-PRD-VPC-NGINX-PUB-2A )</a:t>
            </a:r>
            <a:endParaRPr lang="ko-KR" altLang="en-US" b="1"/>
          </a:p>
        </p:txBody>
      </p:sp>
      <p:sp>
        <p:nvSpPr>
          <p:cNvPr id="32" name="텍스트 상자 1"/>
          <p:cNvSpPr txBox="1">
            <a:spLocks/>
          </p:cNvSpPr>
          <p:nvPr/>
        </p:nvSpPr>
        <p:spPr>
          <a:xfrm>
            <a:off x="976630" y="3404235"/>
            <a:ext cx="4575175" cy="280035"/>
          </a:xfrm>
          <a:prstGeom prst="rect">
            <a:avLst/>
          </a:prstGeom>
          <a:noFill/>
        </p:spPr>
        <p:txBody>
          <a:bodyPr vert="horz" wrap="square" lIns="0" tIns="0" rIns="0" bIns="0" numCol="1" anchor="t">
            <a:noAutofit/>
          </a:bodyPr>
          <a:lstStyle/>
          <a:p>
            <a:pPr marL="0" indent="0" algn="ctr" latinLnBrk="0">
              <a:buFontTx/>
              <a:buNone/>
            </a:pPr>
            <a:r>
              <a:rPr lang="ko-KR" b="1"/>
              <a:t>시스템 시간 변경 명령어</a:t>
            </a:r>
            <a:endParaRPr lang="ko-KR" altLang="en-US" b="1"/>
          </a:p>
          <a:p>
            <a:pPr marL="0" indent="0" algn="ctr" latinLnBrk="0">
              <a:buFontTx/>
              <a:buNone/>
            </a:pPr>
            <a:r>
              <a:rPr lang="ko-KR" b="1"/>
              <a:t>( VEC-PRD-VPC-NGINX-PUB-2A ) </a:t>
            </a:r>
            <a:endParaRPr lang="ko-KR" altLang="en-US" b="1"/>
          </a:p>
          <a:p>
            <a:pPr marL="0" indent="0" algn="ctr" latinLnBrk="0">
              <a:buFontTx/>
              <a:buNone/>
            </a:pPr>
            <a:endParaRPr lang="ko-KR" altLang="en-US" b="1"/>
          </a:p>
        </p:txBody>
      </p:sp>
      <p:grpSp>
        <p:nvGrpSpPr>
          <p:cNvPr id="37" name="그룹 86"/>
          <p:cNvGrpSpPr>
            <a:grpSpLocks/>
          </p:cNvGrpSpPr>
          <p:nvPr/>
        </p:nvGrpSpPr>
        <p:grpSpPr>
          <a:xfrm rot="0">
            <a:off x="884555" y="4091305"/>
            <a:ext cx="4768850" cy="2835275"/>
            <a:chOff x="884555" y="4091305"/>
            <a:chExt cx="4768850" cy="2835275"/>
          </a:xfrm>
        </p:grpSpPr>
        <p:pic>
          <p:nvPicPr>
            <p:cNvPr id="28" name="그림 344" descr="C:/Users/USER/AppData/Roaming/PolarisOffice/ETemp/3020_11734232/image146.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884555" y="4091305"/>
              <a:ext cx="4768215" cy="2834640"/>
            </a:xfrm>
            <a:prstGeom prst="rect"/>
            <a:noFill/>
            <a:ln w="9525" cap="flat" cmpd="sng">
              <a:solidFill>
                <a:schemeClr val="tx1">
                  <a:alpha val="100000"/>
                </a:schemeClr>
              </a:solidFill>
              <a:prstDash val="solid"/>
              <a:round/>
            </a:ln>
          </p:spPr>
        </p:pic>
        <p:sp>
          <p:nvSpPr>
            <p:cNvPr id="33" name="도형 272"/>
            <p:cNvSpPr>
              <a:spLocks/>
            </p:cNvSpPr>
            <p:nvPr/>
          </p:nvSpPr>
          <p:spPr>
            <a:xfrm rot="0">
              <a:off x="4347845" y="4886960"/>
              <a:ext cx="994410" cy="187452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grpSp>
        <p:nvGrpSpPr>
          <p:cNvPr id="38" name="그룹 87"/>
          <p:cNvGrpSpPr>
            <a:grpSpLocks/>
          </p:cNvGrpSpPr>
          <p:nvPr/>
        </p:nvGrpSpPr>
        <p:grpSpPr>
          <a:xfrm rot="0">
            <a:off x="6158865" y="2732405"/>
            <a:ext cx="11747500" cy="4194175"/>
            <a:chOff x="6158865" y="2732405"/>
            <a:chExt cx="11747500" cy="4194175"/>
          </a:xfrm>
        </p:grpSpPr>
        <p:pic>
          <p:nvPicPr>
            <p:cNvPr id="25" name="그림 341" descr="C:/Users/USER/AppData/Roaming/PolarisOffice/ETemp/3020_11734232/image147.png"/>
            <p:cNvPicPr>
              <a:picLocks noChangeAspect="1"/>
            </p:cNvPicPr>
            <p:nvPr/>
          </p:nvPicPr>
          <p:blipFill rotWithShape="1">
            <a:blip r:embed="rId4" cstate="hqprint">
              <a:extLst>
                <a:ext uri="{28A0092B-C50C-407E-A947-70E740481C1C}">
                  <a14:useLocalDpi xmlns:a14="http://schemas.microsoft.com/office/drawing/2010/main"/>
                </a:ext>
              </a:extLst>
            </a:blip>
            <a:stretch>
              <a:fillRect/>
            </a:stretch>
          </p:blipFill>
          <p:spPr>
            <a:xfrm rot="0">
              <a:off x="6160135" y="2732405"/>
              <a:ext cx="11746230" cy="2798445"/>
            </a:xfrm>
            <a:prstGeom prst="rect"/>
            <a:noFill/>
            <a:ln w="9525" cap="flat" cmpd="sng">
              <a:solidFill>
                <a:schemeClr val="tx1">
                  <a:alpha val="100000"/>
                </a:schemeClr>
              </a:solidFill>
              <a:prstDash val="solid"/>
              <a:round/>
            </a:ln>
          </p:spPr>
        </p:pic>
        <p:pic>
          <p:nvPicPr>
            <p:cNvPr id="31" name="그림 353" descr="C:/Users/USER/AppData/Roaming/PolarisOffice/ETemp/3020_11734232/image148.png"/>
            <p:cNvPicPr>
              <a:picLocks noChangeAspect="1"/>
            </p:cNvPicPr>
            <p:nvPr/>
          </p:nvPicPr>
          <p:blipFill rotWithShape="1">
            <a:blip r:embed="rId5" cstate="hqprint">
              <a:extLst>
                <a:ext uri="{28A0092B-C50C-407E-A947-70E740481C1C}">
                  <a14:useLocalDpi xmlns:a14="http://schemas.microsoft.com/office/drawing/2010/main"/>
                </a:ext>
              </a:extLst>
            </a:blip>
            <a:stretch>
              <a:fillRect/>
            </a:stretch>
          </p:blipFill>
          <p:spPr>
            <a:xfrm rot="0">
              <a:off x="6158865" y="5633085"/>
              <a:ext cx="9477375" cy="1293495"/>
            </a:xfrm>
            <a:prstGeom prst="rect"/>
            <a:noFill/>
            <a:ln w="9525" cap="flat" cmpd="sng">
              <a:solidFill>
                <a:schemeClr val="tx1">
                  <a:alpha val="100000"/>
                </a:schemeClr>
              </a:solidFill>
              <a:prstDash val="solid"/>
              <a:round/>
            </a:ln>
          </p:spPr>
        </p:pic>
        <p:sp>
          <p:nvSpPr>
            <p:cNvPr id="34" name="도형 273"/>
            <p:cNvSpPr>
              <a:spLocks/>
            </p:cNvSpPr>
            <p:nvPr/>
          </p:nvSpPr>
          <p:spPr>
            <a:xfrm rot="0">
              <a:off x="10615930" y="3342005"/>
              <a:ext cx="1357630" cy="17462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35" name="도형 274"/>
            <p:cNvSpPr>
              <a:spLocks/>
            </p:cNvSpPr>
            <p:nvPr/>
          </p:nvSpPr>
          <p:spPr>
            <a:xfrm rot="0">
              <a:off x="10660380" y="4815205"/>
              <a:ext cx="1285875" cy="21272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2" name="그림 129"/>
          <p:cNvPicPr>
            <a:picLocks/>
          </p:cNvPicPr>
          <p:nvPr/>
        </p:nvPicPr>
        <p:blipFill rotWithShape="1">
          <a:blip r:embed="rId4" cstate="print">
            <a:extLst>
              <a:ext uri="{28A0092B-C50C-407E-A947-70E740481C1C}">
                <a14:useLocalDpi xmlns:a14="http://schemas.microsoft.com/office/drawing/2010/main" val="0"/>
              </a:ext>
            </a:extLst>
          </a:blip>
          <a:srcRect l="5215" t="8451" r="11010" b="8029"/>
          <a:stretch>
            <a:fillRect/>
          </a:stretch>
        </p:blipFill>
        <p:spPr>
          <a:xfrm rot="0">
            <a:off x="1691005" y="107950"/>
            <a:ext cx="14897735" cy="10066020"/>
          </a:xfrm>
          <a:prstGeom prst="rect"/>
          <a:noFill/>
          <a:ln w="0">
            <a:noFill/>
            <a:prstDash/>
          </a:ln>
        </p:spPr>
      </p:pic>
      <p:sp>
        <p:nvSpPr>
          <p:cNvPr id="3" name="도형 2"/>
          <p:cNvSpPr>
            <a:spLocks/>
          </p:cNvSpPr>
          <p:nvPr/>
        </p:nvSpPr>
        <p:spPr>
          <a:xfrm rot="0">
            <a:off x="5374640" y="8695055"/>
            <a:ext cx="1702435" cy="790575"/>
          </a:xfrm>
          <a:prstGeom prst="rect"/>
          <a:solidFill>
            <a:schemeClr val="bg1"/>
          </a:solidFill>
          <a:ln w="0">
            <a:noFill/>
            <a:prstDash/>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vert="horz" anchor="ctr">
            <a:noAutofit/>
          </a:bodyPr>
          <a:lstStyle/>
          <a:p>
            <a:pPr marL="0" indent="0" rtl="0" algn="ctr" defTabSz="914400" eaLnBrk="1" latinLnBrk="0" hangingPunct="1">
              <a:buFontTx/>
              <a:buNone/>
            </a:pPr>
            <a:endParaRPr lang="ko-KR" altLang="en-US" sz="1800">
              <a:latin typeface="맑은 고딕" charset="0"/>
              <a:ea typeface="맑은 고딕" charset="0"/>
            </a:endParaRPr>
          </a:p>
        </p:txBody>
      </p:sp>
    </p:spTree>
    <p:extLst>
      <p:ext uri="{BB962C8B-B14F-4D97-AF65-F5344CB8AC3E}">
        <p14:creationId xmlns:p14="http://schemas.microsoft.com/office/powerpoint/2010/main" val="26374349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645" cy="57404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1360"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로드 밸런서, 오토 스케일링, Route 53</a:t>
            </a:r>
            <a:endParaRPr lang="ko-KR" altLang="en-US" sz="2500">
              <a:solidFill>
                <a:srgbClr val="000000"/>
              </a:solidFill>
              <a:latin typeface="Noto Sans" charset="0"/>
              <a:ea typeface="Noto Sans" charset="0"/>
              <a:cs typeface="Noto Sans" charset="0"/>
            </a:endParaRPr>
          </a:p>
        </p:txBody>
      </p:sp>
      <p:sp>
        <p:nvSpPr>
          <p:cNvPr id="23" name="Rect 0"/>
          <p:cNvSpPr txBox="1">
            <a:spLocks/>
          </p:cNvSpPr>
          <p:nvPr/>
        </p:nvSpPr>
        <p:spPr>
          <a:xfrm>
            <a:off x="885825" y="1236980"/>
            <a:ext cx="14900275"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Auto Scaling - TerminateInstanceAlarm    </a:t>
            </a:r>
            <a:endParaRPr lang="ko-KR" altLang="en-US" sz="3600">
              <a:solidFill>
                <a:srgbClr val="000000"/>
              </a:solidFill>
              <a:latin typeface="Noto Sans Bold" charset="0"/>
              <a:ea typeface="Noto Sans Bold" charset="0"/>
              <a:cs typeface="Noto Sans Bold" charset="0"/>
            </a:endParaRPr>
          </a:p>
        </p:txBody>
      </p:sp>
      <p:sp>
        <p:nvSpPr>
          <p:cNvPr id="27" name="텍스트 상자 338"/>
          <p:cNvSpPr txBox="1">
            <a:spLocks/>
          </p:cNvSpPr>
          <p:nvPr/>
        </p:nvSpPr>
        <p:spPr>
          <a:xfrm>
            <a:off x="2490470" y="7285990"/>
            <a:ext cx="4574540" cy="279400"/>
          </a:xfrm>
          <a:prstGeom prst="rect">
            <a:avLst/>
          </a:prstGeom>
          <a:noFill/>
        </p:spPr>
        <p:txBody>
          <a:bodyPr vert="horz" wrap="square" lIns="0" tIns="0" rIns="0" bIns="0" numCol="1" anchor="t">
            <a:noAutofit/>
          </a:bodyPr>
          <a:lstStyle/>
          <a:p>
            <a:pPr marL="0" indent="0" algn="ctr" latinLnBrk="0">
              <a:buFontTx/>
              <a:buNone/>
            </a:pPr>
            <a:r>
              <a:rPr lang="ko-KR" b="1"/>
              <a:t>인스턴스 종료시 알람 경보 확인</a:t>
            </a:r>
            <a:endParaRPr lang="ko-KR" altLang="en-US" b="1"/>
          </a:p>
          <a:p>
            <a:pPr marL="0" indent="0" algn="ctr" latinLnBrk="0">
              <a:buFontTx/>
              <a:buNone/>
            </a:pPr>
            <a:r>
              <a:rPr lang="ko-KR" b="1"/>
              <a:t>( VEC-PRD-VPC-NGINX-PUB-2A )</a:t>
            </a:r>
            <a:endParaRPr lang="ko-KR" altLang="en-US" b="1"/>
          </a:p>
        </p:txBody>
      </p:sp>
      <p:sp>
        <p:nvSpPr>
          <p:cNvPr id="28" name="텍스트 상자 339"/>
          <p:cNvSpPr txBox="1">
            <a:spLocks/>
          </p:cNvSpPr>
          <p:nvPr/>
        </p:nvSpPr>
        <p:spPr>
          <a:xfrm>
            <a:off x="10937240" y="7252335"/>
            <a:ext cx="4574540" cy="279400"/>
          </a:xfrm>
          <a:prstGeom prst="rect">
            <a:avLst/>
          </a:prstGeom>
          <a:noFill/>
        </p:spPr>
        <p:txBody>
          <a:bodyPr vert="horz" wrap="square" lIns="0" tIns="0" rIns="0" bIns="0" numCol="1" anchor="t">
            <a:noAutofit/>
          </a:bodyPr>
          <a:lstStyle/>
          <a:p>
            <a:pPr marL="0" indent="0" algn="ctr" latinLnBrk="0">
              <a:buFontTx/>
              <a:buNone/>
            </a:pPr>
            <a:r>
              <a:rPr lang="ko-KR" b="1"/>
              <a:t>인스턴스 종료시 알람 이메일 확인</a:t>
            </a:r>
            <a:endParaRPr lang="ko-KR" altLang="en-US" b="1"/>
          </a:p>
          <a:p>
            <a:pPr marL="0" indent="0" algn="ctr" latinLnBrk="0">
              <a:buFontTx/>
              <a:buNone/>
            </a:pPr>
            <a:r>
              <a:rPr lang="ko-KR" b="1"/>
              <a:t>( VEC-PRD-VPC-NGINX-PUB-2A )</a:t>
            </a:r>
            <a:endParaRPr lang="ko-KR" altLang="en-US" b="1"/>
          </a:p>
        </p:txBody>
      </p:sp>
      <p:grpSp>
        <p:nvGrpSpPr>
          <p:cNvPr id="31" name="그룹 88"/>
          <p:cNvGrpSpPr>
            <a:grpSpLocks/>
          </p:cNvGrpSpPr>
          <p:nvPr/>
        </p:nvGrpSpPr>
        <p:grpSpPr>
          <a:xfrm rot="0">
            <a:off x="887095" y="2249170"/>
            <a:ext cx="15876905" cy="4962525"/>
            <a:chOff x="887095" y="2249170"/>
            <a:chExt cx="15876905" cy="4962525"/>
          </a:xfrm>
        </p:grpSpPr>
        <p:pic>
          <p:nvPicPr>
            <p:cNvPr id="24" name="그림 329" descr="C:/Users/USER/AppData/Roaming/PolarisOffice/ETemp/3020_11734232/image149.png"/>
            <p:cNvPicPr>
              <a:picLocks noChangeAspect="1"/>
            </p:cNvPicPr>
            <p:nvPr/>
          </p:nvPicPr>
          <p:blipFill rotWithShape="1">
            <a:blip r:embed="rId2" cstate="hqprint">
              <a:extLst>
                <a:ext uri="{28A0092B-C50C-407E-A947-70E740481C1C}">
                  <a14:useLocalDpi xmlns:a14="http://schemas.microsoft.com/office/drawing/2010/main"/>
                </a:ext>
              </a:extLst>
            </a:blip>
            <a:srcRect r="19094"/>
            <a:stretch>
              <a:fillRect/>
            </a:stretch>
          </p:blipFill>
          <p:spPr>
            <a:xfrm rot="0">
              <a:off x="9658985" y="2249170"/>
              <a:ext cx="7105015" cy="4947285"/>
            </a:xfrm>
            <a:prstGeom prst="rect"/>
            <a:noFill/>
            <a:ln w="9525" cap="flat" cmpd="sng">
              <a:solidFill>
                <a:schemeClr val="tx1">
                  <a:alpha val="100000"/>
                </a:schemeClr>
              </a:solidFill>
              <a:prstDash val="solid"/>
              <a:round/>
            </a:ln>
          </p:spPr>
        </p:pic>
        <p:pic>
          <p:nvPicPr>
            <p:cNvPr id="25" name="그림 330" descr="C:/Users/USER/AppData/Roaming/PolarisOffice/ETemp/3020_11734232/image150.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887095" y="2255520"/>
              <a:ext cx="8352155" cy="649605"/>
            </a:xfrm>
            <a:prstGeom prst="rect"/>
            <a:noFill/>
            <a:ln w="9525" cap="flat" cmpd="sng">
              <a:solidFill>
                <a:schemeClr val="tx1">
                  <a:alpha val="100000"/>
                </a:schemeClr>
              </a:solidFill>
              <a:prstDash val="solid"/>
              <a:round/>
            </a:ln>
          </p:spPr>
        </p:pic>
        <p:pic>
          <p:nvPicPr>
            <p:cNvPr id="26" name="그림 331" descr="C:/Users/USER/AppData/Roaming/PolarisOffice/ETemp/3020_11734232/image151.png"/>
            <p:cNvPicPr>
              <a:picLocks noChangeAspect="1"/>
            </p:cNvPicPr>
            <p:nvPr/>
          </p:nvPicPr>
          <p:blipFill rotWithShape="1">
            <a:blip r:embed="rId4" cstate="hqprint">
              <a:extLst>
                <a:ext uri="{28A0092B-C50C-407E-A947-70E740481C1C}">
                  <a14:useLocalDpi xmlns:a14="http://schemas.microsoft.com/office/drawing/2010/main"/>
                </a:ext>
              </a:extLst>
            </a:blip>
            <a:stretch>
              <a:fillRect/>
            </a:stretch>
          </p:blipFill>
          <p:spPr>
            <a:xfrm rot="0">
              <a:off x="887730" y="3012440"/>
              <a:ext cx="8335010" cy="4199255"/>
            </a:xfrm>
            <a:prstGeom prst="rect"/>
            <a:noFill/>
            <a:ln w="9525" cap="flat" cmpd="sng">
              <a:solidFill>
                <a:schemeClr val="tx1">
                  <a:alpha val="100000"/>
                </a:schemeClr>
              </a:solidFill>
              <a:prstDash val="solid"/>
              <a:round/>
            </a:ln>
          </p:spPr>
        </p:pic>
        <p:sp>
          <p:nvSpPr>
            <p:cNvPr id="29" name="도형 275"/>
            <p:cNvSpPr>
              <a:spLocks/>
            </p:cNvSpPr>
            <p:nvPr/>
          </p:nvSpPr>
          <p:spPr>
            <a:xfrm rot="0">
              <a:off x="9661525" y="2355215"/>
              <a:ext cx="4981575" cy="36639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2290" cy="254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0645" cy="57404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1995" cy="318135"/>
          </a:xfrm>
          <a:prstGeom prst="rect">
            <a:avLst/>
          </a:prstGeom>
        </p:spPr>
        <p:txBody>
          <a:bodyPr wrap="square" lIns="0" tIns="0" rIns="0" bIns="0" numCol="1" rtlCol="1" vert="horz"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로드 밸런서, 오토 스케일링, Route 53</a:t>
            </a:r>
            <a:r>
              <a:rPr lang="en-US" altLang="ko-KR" sz="2500">
                <a:solidFill>
                  <a:srgbClr val="000000"/>
                </a:solidFill>
                <a:latin typeface="Noto Sans" charset="0"/>
                <a:ea typeface="Noto Sans" charset="0"/>
                <a:cs typeface="Noto Sans" charset="0"/>
              </a:rPr>
              <a:t> </a:t>
            </a:r>
            <a:endParaRPr lang="ko-KR" altLang="en-US" sz="2500">
              <a:solidFill>
                <a:srgbClr val="000000"/>
              </a:solidFill>
              <a:latin typeface="Noto Sans" charset="0"/>
              <a:ea typeface="Noto Sans" charset="0"/>
              <a:cs typeface="Noto Sans" charset="0"/>
            </a:endParaRPr>
          </a:p>
        </p:txBody>
      </p:sp>
      <p:sp>
        <p:nvSpPr>
          <p:cNvPr id="23" name="Rect 0"/>
          <p:cNvSpPr txBox="1">
            <a:spLocks/>
          </p:cNvSpPr>
          <p:nvPr/>
        </p:nvSpPr>
        <p:spPr>
          <a:xfrm>
            <a:off x="885825" y="1236980"/>
            <a:ext cx="14900910"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Route 53 - Load Balancer를 이용한 traffic 분산 </a:t>
            </a:r>
            <a:endParaRPr lang="ko-KR" altLang="en-US" sz="3600">
              <a:solidFill>
                <a:srgbClr val="000000"/>
              </a:solidFill>
              <a:latin typeface="Noto Sans Bold" charset="0"/>
              <a:ea typeface="Noto Sans Bold" charset="0"/>
              <a:cs typeface="Noto Sans Bold" charset="0"/>
            </a:endParaRPr>
          </a:p>
        </p:txBody>
      </p:sp>
      <p:sp>
        <p:nvSpPr>
          <p:cNvPr id="29" name="Rect 0"/>
          <p:cNvSpPr txBox="1">
            <a:spLocks/>
          </p:cNvSpPr>
          <p:nvPr/>
        </p:nvSpPr>
        <p:spPr>
          <a:xfrm>
            <a:off x="2056765" y="5832475"/>
            <a:ext cx="4573905" cy="278765"/>
          </a:xfrm>
          <a:prstGeom prst="rect">
            <a:avLst/>
          </a:prstGeom>
          <a:noFill/>
        </p:spPr>
        <p:txBody>
          <a:bodyPr vert="horz" wrap="square" lIns="0" tIns="0" rIns="0" bIns="0" numCol="1" anchor="t">
            <a:noAutofit/>
          </a:bodyPr>
          <a:lstStyle/>
          <a:p>
            <a:pPr marL="0" indent="0" algn="ctr" latinLnBrk="0">
              <a:buFontTx/>
              <a:buNone/>
            </a:pPr>
            <a:r>
              <a:rPr lang="ko-KR" b="1"/>
              <a:t>로드 밸런서 트래픽 분산 확인</a:t>
            </a:r>
            <a:endParaRPr lang="ko-KR" altLang="en-US" b="1"/>
          </a:p>
          <a:p>
            <a:pPr marL="0" indent="0" algn="ctr" latinLnBrk="0">
              <a:buFontTx/>
              <a:buNone/>
            </a:pPr>
            <a:r>
              <a:rPr lang="ko-KR" b="1"/>
              <a:t>( VEC-PRD-NGINX-ALB: 2A )</a:t>
            </a:r>
            <a:endParaRPr lang="ko-KR" altLang="en-US" b="1"/>
          </a:p>
          <a:p>
            <a:pPr marL="0" indent="0" algn="ctr" latinLnBrk="0">
              <a:buFontTx/>
              <a:buNone/>
            </a:pPr>
            <a:endParaRPr lang="ko-KR" altLang="en-US" b="1"/>
          </a:p>
        </p:txBody>
      </p:sp>
      <p:pic>
        <p:nvPicPr>
          <p:cNvPr id="30"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890905" y="2910205"/>
            <a:ext cx="7328535" cy="2835275"/>
          </a:xfrm>
          <a:prstGeom prst="rect">
            <a:avLst/>
          </a:prstGeom>
          <a:noFill/>
          <a:ln w="9525" cap="flat" cmpd="sng">
            <a:solidFill>
              <a:schemeClr val="tx1">
                <a:alpha val="100000"/>
              </a:schemeClr>
            </a:solidFill>
            <a:prstDash val="solid"/>
            <a:round/>
          </a:ln>
        </p:spPr>
      </p:pic>
      <p:pic>
        <p:nvPicPr>
          <p:cNvPr id="31" name="Picture "/>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8729980" y="2912110"/>
            <a:ext cx="7591425" cy="2834640"/>
          </a:xfrm>
          <a:prstGeom prst="rect">
            <a:avLst/>
          </a:prstGeom>
          <a:noFill/>
          <a:ln w="9525" cap="flat" cmpd="sng">
            <a:solidFill>
              <a:schemeClr val="tx1">
                <a:alpha val="100000"/>
              </a:schemeClr>
            </a:solidFill>
            <a:prstDash val="solid"/>
            <a:round/>
          </a:ln>
        </p:spPr>
      </p:pic>
      <p:sp>
        <p:nvSpPr>
          <p:cNvPr id="32" name="Rect 0"/>
          <p:cNvSpPr txBox="1">
            <a:spLocks/>
          </p:cNvSpPr>
          <p:nvPr/>
        </p:nvSpPr>
        <p:spPr>
          <a:xfrm>
            <a:off x="10396220" y="5811520"/>
            <a:ext cx="4574540" cy="279400"/>
          </a:xfrm>
          <a:prstGeom prst="rect">
            <a:avLst/>
          </a:prstGeom>
          <a:noFill/>
        </p:spPr>
        <p:txBody>
          <a:bodyPr vert="horz" wrap="square" lIns="0" tIns="0" rIns="0" bIns="0" numCol="1" anchor="t">
            <a:noAutofit/>
          </a:bodyPr>
          <a:lstStyle/>
          <a:p>
            <a:pPr marL="0" indent="0" algn="ctr" latinLnBrk="0">
              <a:buFontTx/>
              <a:buNone/>
            </a:pPr>
            <a:r>
              <a:rPr lang="ko-KR" b="1"/>
              <a:t>로드 밸런서 트래픽 분산 확인</a:t>
            </a:r>
            <a:endParaRPr lang="ko-KR" altLang="en-US" b="1"/>
          </a:p>
          <a:p>
            <a:pPr marL="0" indent="0" algn="ctr" latinLnBrk="0">
              <a:buFontTx/>
              <a:buNone/>
            </a:pPr>
            <a:r>
              <a:rPr lang="ko-KR" b="1"/>
              <a:t>( VEC-PRD-NGINX-ALB: 2C )</a:t>
            </a:r>
            <a:endParaRPr lang="ko-KR" altLang="en-US" b="1"/>
          </a:p>
        </p:txBody>
      </p:sp>
      <p:sp>
        <p:nvSpPr>
          <p:cNvPr id="33" name="도형 276"/>
          <p:cNvSpPr>
            <a:spLocks/>
          </p:cNvSpPr>
          <p:nvPr/>
        </p:nvSpPr>
        <p:spPr>
          <a:xfrm rot="0">
            <a:off x="2349500" y="3315335"/>
            <a:ext cx="2053590" cy="31115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34" name="텍스트 상자 403"/>
          <p:cNvSpPr txBox="1">
            <a:spLocks/>
          </p:cNvSpPr>
          <p:nvPr/>
        </p:nvSpPr>
        <p:spPr>
          <a:xfrm rot="0">
            <a:off x="823595" y="8846185"/>
            <a:ext cx="16656050" cy="577215"/>
          </a:xfrm>
          <a:prstGeom prst="rect"/>
        </p:spPr>
        <p:txBody>
          <a:bodyPr wrap="square" lIns="0" tIns="0" rIns="0" bIns="0" numCol="1" rtlCol="1" vert="horz" anchor="t">
            <a:spAutoFit/>
          </a:bodyPr>
          <a:lstStyle/>
          <a:p>
            <a:pPr marL="0" indent="0" latinLnBrk="0">
              <a:lnSpc>
                <a:spcPct val="150000"/>
              </a:lnSpc>
              <a:buFontTx/>
              <a:buNone/>
            </a:pPr>
            <a:r>
              <a:rPr sz="2500"/>
              <a:t>로드 밸런서의 트래픽 분산 확인을 통해 서버 부하가 균형 있게 유지되고 시스템 성능이 최적화 </a:t>
            </a:r>
            <a:endParaRPr lang="ko-KR" altLang="en-US" sz="25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2925" cy="317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2925" cy="317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1280" cy="574675"/>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2630" cy="318135"/>
          </a:xfrm>
          <a:prstGeom prst="rect">
            <a:avLst/>
          </a:prstGeom>
        </p:spPr>
        <p:txBody>
          <a:bodyPr wrap="square" lIns="0" tIns="0" rIns="0" bIns="0" numCol="1" rtlCol="1" vert="horz"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로드 밸런서, 오토 스케일링, Route 53</a:t>
            </a:r>
            <a:r>
              <a:rPr lang="en-US" altLang="ko-KR" sz="2500">
                <a:solidFill>
                  <a:srgbClr val="000000"/>
                </a:solidFill>
                <a:latin typeface="Noto Sans" charset="0"/>
                <a:ea typeface="Noto Sans" charset="0"/>
                <a:cs typeface="Noto Sans" charset="0"/>
              </a:rPr>
              <a:t> </a:t>
            </a:r>
            <a:endParaRPr lang="ko-KR" altLang="en-US" sz="2500">
              <a:solidFill>
                <a:srgbClr val="000000"/>
              </a:solidFill>
              <a:latin typeface="Noto Sans" charset="0"/>
              <a:ea typeface="Noto Sans" charset="0"/>
              <a:cs typeface="Noto Sans" charset="0"/>
            </a:endParaRPr>
          </a:p>
        </p:txBody>
      </p:sp>
      <p:sp>
        <p:nvSpPr>
          <p:cNvPr id="23" name="Rect 0"/>
          <p:cNvSpPr txBox="1">
            <a:spLocks/>
          </p:cNvSpPr>
          <p:nvPr/>
        </p:nvSpPr>
        <p:spPr>
          <a:xfrm rot="0">
            <a:off x="885825" y="1277620"/>
            <a:ext cx="14902180" cy="638810"/>
          </a:xfrm>
          <a:prstGeom prst="rect"/>
        </p:spPr>
        <p:txBody>
          <a:bodyPr wrap="square" lIns="0" tIns="0" rIns="0" bIns="0" numCol="1" rtlCol="1" vert="horz"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Route 53 - Domain 지정</a:t>
            </a:r>
            <a:endParaRPr lang="ko-KR" altLang="en-US" sz="3600">
              <a:solidFill>
                <a:srgbClr val="000000"/>
              </a:solidFill>
              <a:latin typeface="Noto Sans Bold" charset="0"/>
              <a:ea typeface="Noto Sans Bold" charset="0"/>
              <a:cs typeface="Noto Sans Bold" charset="0"/>
            </a:endParaRPr>
          </a:p>
        </p:txBody>
      </p:sp>
      <p:sp>
        <p:nvSpPr>
          <p:cNvPr id="29" name="Rect 0"/>
          <p:cNvSpPr txBox="1">
            <a:spLocks/>
          </p:cNvSpPr>
          <p:nvPr/>
        </p:nvSpPr>
        <p:spPr>
          <a:xfrm rot="0">
            <a:off x="1519555" y="6180455"/>
            <a:ext cx="6024880" cy="280035"/>
          </a:xfrm>
          <a:prstGeom prst="rect"/>
          <a:noFill/>
        </p:spPr>
        <p:txBody>
          <a:bodyPr wrap="square" lIns="0" tIns="0" rIns="0" bIns="0" numCol="1" vert="horz" anchor="t">
            <a:noAutofit/>
          </a:bodyPr>
          <a:lstStyle/>
          <a:p>
            <a:pPr marL="0" indent="0" algn="ctr" latinLnBrk="0">
              <a:buFontTx/>
              <a:buNone/>
            </a:pPr>
            <a:r>
              <a:rPr lang="ko-KR" b="1"/>
              <a:t>Route 53 호스팅 확인</a:t>
            </a:r>
            <a:endParaRPr lang="ko-KR" altLang="en-US" b="1"/>
          </a:p>
          <a:p>
            <a:pPr marL="0" indent="0" algn="ctr" latinLnBrk="0">
              <a:buFontTx/>
              <a:buNone/>
            </a:pPr>
            <a:r>
              <a:rPr lang="ko-KR" b="1"/>
              <a:t>( https://survey.soldesk-insightforge.site/start-survey.html )</a:t>
            </a:r>
            <a:endParaRPr lang="ko-KR" altLang="en-US" b="1"/>
          </a:p>
          <a:p>
            <a:pPr marL="0" indent="0" algn="ctr" latinLnBrk="0">
              <a:buFontTx/>
              <a:buNone/>
            </a:pPr>
            <a:endParaRPr lang="ko-KR" altLang="en-US" b="1"/>
          </a:p>
        </p:txBody>
      </p:sp>
      <p:sp>
        <p:nvSpPr>
          <p:cNvPr id="32" name="Rect 0"/>
          <p:cNvSpPr txBox="1">
            <a:spLocks/>
          </p:cNvSpPr>
          <p:nvPr/>
        </p:nvSpPr>
        <p:spPr>
          <a:xfrm rot="0">
            <a:off x="7555865" y="6184900"/>
            <a:ext cx="9824720" cy="281940"/>
          </a:xfrm>
          <a:prstGeom prst="rect"/>
          <a:noFill/>
        </p:spPr>
        <p:txBody>
          <a:bodyPr wrap="square" lIns="0" tIns="0" rIns="0" bIns="0" numCol="1" vert="horz" anchor="t">
            <a:noAutofit/>
          </a:bodyPr>
          <a:lstStyle/>
          <a:p>
            <a:pPr marL="0" indent="0" algn="ctr" latinLnBrk="0">
              <a:buFontTx/>
              <a:buNone/>
            </a:pPr>
            <a:r>
              <a:rPr lang="ko-KR" b="1"/>
              <a:t>Route 53 호스팅 확인</a:t>
            </a:r>
            <a:endParaRPr lang="ko-KR" altLang="en-US" b="1"/>
          </a:p>
          <a:p>
            <a:pPr marL="0" indent="0" algn="ctr" latinLnBrk="0">
              <a:buFontTx/>
              <a:buNone/>
            </a:pPr>
            <a:r>
              <a:rPr lang="ko-KR" b="1"/>
              <a:t>( https://survey.soldesk-insightforge.site/take-survey.html?surveyId=customer-satisfaction-survey )</a:t>
            </a:r>
            <a:endParaRPr lang="ko-KR" altLang="en-US" b="1"/>
          </a:p>
        </p:txBody>
      </p:sp>
      <p:pic>
        <p:nvPicPr>
          <p:cNvPr id="33" name="그림 2"/>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813435" y="2393315"/>
            <a:ext cx="7441565" cy="3714750"/>
          </a:xfrm>
          <a:prstGeom prst="rect">
            <a:avLst/>
          </a:prstGeom>
          <a:noFill/>
          <a:ln w="9525" cap="flat" cmpd="sng">
            <a:solidFill>
              <a:schemeClr val="tx1">
                <a:alpha val="100000"/>
              </a:schemeClr>
            </a:solidFill>
            <a:prstDash val="solid"/>
            <a:round/>
          </a:ln>
        </p:spPr>
      </p:pic>
      <p:pic>
        <p:nvPicPr>
          <p:cNvPr id="34" name="그림 3"/>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8911590" y="2388235"/>
            <a:ext cx="7679055" cy="3707130"/>
          </a:xfrm>
          <a:prstGeom prst="rect"/>
          <a:noFill/>
          <a:ln w="9525" cap="flat" cmpd="sng">
            <a:solidFill>
              <a:schemeClr val="tx1">
                <a:alpha val="100000"/>
              </a:schemeClr>
            </a:solidFill>
            <a:prstDash val="solid"/>
            <a:round/>
          </a:ln>
        </p:spPr>
      </p:pic>
      <p:sp>
        <p:nvSpPr>
          <p:cNvPr id="35" name="텍스트 상자 404"/>
          <p:cNvSpPr txBox="1">
            <a:spLocks/>
          </p:cNvSpPr>
          <p:nvPr/>
        </p:nvSpPr>
        <p:spPr>
          <a:xfrm>
            <a:off x="823595" y="8886825"/>
            <a:ext cx="16656050" cy="577215"/>
          </a:xfrm>
          <a:prstGeom prst="rect">
            <a:avLst/>
          </a:prstGeom>
        </p:spPr>
        <p:txBody>
          <a:bodyPr wrap="square" lIns="0" tIns="0" rIns="0" bIns="0" numCol="1" rtlCol="1" vert="horz" anchor="t">
            <a:spAutoFit/>
          </a:bodyPr>
          <a:lstStyle/>
          <a:p>
            <a:pPr marL="0" indent="0" latinLnBrk="0">
              <a:lnSpc>
                <a:spcPct val="150000"/>
              </a:lnSpc>
              <a:buFontTx/>
              <a:buNone/>
            </a:pPr>
            <a:r>
              <a:rPr sz="2500"/>
              <a:t>Route 53 호스팅 확인을 통해 도메인 관리가 간편해지고 안정적인 DNS 서비스가 보장 </a:t>
            </a:r>
            <a:endParaRPr lang="ko-KR" altLang="en-US" sz="25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3560" cy="381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3560" cy="381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1915" cy="57531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3265"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Ansible을 이용하여 동적 배포 </a:t>
            </a:r>
            <a:endParaRPr lang="ko-KR" altLang="en-US" sz="2500">
              <a:solidFill>
                <a:srgbClr val="000000"/>
              </a:solidFill>
              <a:latin typeface="Noto Sans" charset="0"/>
              <a:ea typeface="Noto Sans" charset="0"/>
              <a:cs typeface="Noto Sans" charset="0"/>
            </a:endParaRPr>
          </a:p>
        </p:txBody>
      </p:sp>
      <p:sp>
        <p:nvSpPr>
          <p:cNvPr id="21" name="Rect 0"/>
          <p:cNvSpPr txBox="1">
            <a:spLocks/>
          </p:cNvSpPr>
          <p:nvPr/>
        </p:nvSpPr>
        <p:spPr>
          <a:xfrm>
            <a:off x="850265" y="8336280"/>
            <a:ext cx="16655415" cy="1153795"/>
          </a:xfrm>
          <a:prstGeom prst="rect">
            <a:avLst/>
          </a:prstGeom>
        </p:spPr>
        <p:txBody>
          <a:bodyPr vert="horz" wrap="square" lIns="0" tIns="0" rIns="0" bIns="0" numCol="1" rtlCol="1" anchor="t">
            <a:spAutoFit/>
          </a:bodyPr>
          <a:lstStyle/>
          <a:p>
            <a:pPr marL="0" indent="0" latinLnBrk="0">
              <a:lnSpc>
                <a:spcPct val="150000"/>
              </a:lnSpc>
              <a:buFontTx/>
              <a:buNone/>
            </a:pPr>
            <a:r>
              <a:rPr sz="2500"/>
              <a:t>Ansible 파일을 구성하여 dynamic inventory를 활용함으로써, 실시간으로 EC2 인스턴스를 탐지하고 자동으로 배포하여 관리의 효율성과 유연성이 향상</a:t>
            </a:r>
            <a:endParaRPr lang="ko-KR" altLang="en-US" sz="2500"/>
          </a:p>
        </p:txBody>
      </p:sp>
      <p:sp>
        <p:nvSpPr>
          <p:cNvPr id="23" name="Rect 0"/>
          <p:cNvSpPr txBox="1">
            <a:spLocks/>
          </p:cNvSpPr>
          <p:nvPr/>
        </p:nvSpPr>
        <p:spPr>
          <a:xfrm>
            <a:off x="885825" y="1263015"/>
            <a:ext cx="14901545" cy="63881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Ansible 구성 </a:t>
            </a:r>
            <a:endParaRPr lang="ko-KR" altLang="en-US" sz="3600">
              <a:solidFill>
                <a:srgbClr val="000000"/>
              </a:solidFill>
              <a:latin typeface="Noto Sans Bold" charset="0"/>
              <a:ea typeface="Noto Sans Bold" charset="0"/>
              <a:cs typeface="Noto Sans Bold" charset="0"/>
            </a:endParaRPr>
          </a:p>
        </p:txBody>
      </p:sp>
      <p:graphicFrame>
        <p:nvGraphicFramePr>
          <p:cNvPr id="25" name="표 125"/>
          <p:cNvGraphicFramePr>
            <a:graphicFrameLocks noGrp="1"/>
          </p:cNvGraphicFramePr>
          <p:nvPr/>
        </p:nvGraphicFramePr>
        <p:xfrm>
          <a:off x="884555" y="3197860"/>
          <a:ext cx="7804150" cy="2851785"/>
        </p:xfrm>
        <a:graphic>
          <a:graphicData uri="http://schemas.openxmlformats.org/drawingml/2006/table">
            <a:tbl>
              <a:tblPr firstRow="1" bandRow="1">
                <a:tableStyleId>{D7AC3CCA-C797-4891-BE02-D94E43425B78}</a:tableStyleId>
              </a:tblPr>
              <a:tblGrid>
                <a:gridCol w="3902075">
                  <a:extLst>
                    <a:ext uri="{9D8B030D-6E8A-4147-A177-3AD203B41FA5}">
                      <a16:colId xmlns:a16="http://schemas.microsoft.com/office/drawing/2014/main" val="20000"/>
                    </a:ext>
                  </a:extLst>
                </a:gridCol>
                <a:gridCol w="3902075">
                  <a:extLst>
                    <a:ext uri="{9D8B030D-6E8A-4147-A177-3AD203B41FA5}">
                      <a16:colId xmlns:a16="http://schemas.microsoft.com/office/drawing/2014/main" val="20001"/>
                    </a:ext>
                  </a:extLst>
                </a:gridCol>
              </a:tblGrid>
              <a:tr h="417195">
                <a:tc>
                  <a:txBody>
                    <a:bodyPr/>
                    <a:lstStyle/>
                    <a:p>
                      <a:pPr marL="0" lvl="1" indent="0" algn="ctr" latinLnBrk="0" hangingPunct="1">
                        <a:buFontTx/>
                        <a:buNone/>
                      </a:pPr>
                      <a:r>
                        <a:rPr lang="ko-KR" sz="1800" b="1" i="0" kern="1200">
                          <a:solidFill>
                            <a:schemeClr val="dk1"/>
                          </a:solidFill>
                          <a:latin typeface="맑은 고딕" charset="0"/>
                          <a:ea typeface="맑은 고딕" charset="0"/>
                        </a:rPr>
                        <a:t>ansible.cfg</a:t>
                      </a:r>
                      <a:endParaRPr lang="ko-KR" altLang="en-US" sz="1800" b="1" i="0" kern="1200">
                        <a:solidFill>
                          <a:schemeClr val="dk1"/>
                        </a:solidFill>
                        <a:latin typeface="맑은 고딕" charset="0"/>
                        <a:ea typeface="맑은 고딕" charset="0"/>
                      </a:endParaRPr>
                    </a:p>
                  </a:txBody>
                  <a:tcPr marL="90170" marR="90170" marT="46990" marB="46990" anchor="ctr"/>
                </a:tc>
                <a:tc>
                  <a:txBody>
                    <a:bodyPr/>
                    <a:lstStyle/>
                    <a:p>
                      <a:pPr marL="0" lvl="1" indent="0" algn="ctr" latinLnBrk="0" hangingPunct="1">
                        <a:buFontTx/>
                        <a:buNone/>
                      </a:pPr>
                      <a:r>
                        <a:rPr sz="1800" b="1" i="0" kern="1200">
                          <a:solidFill>
                            <a:schemeClr val="dk1"/>
                          </a:solidFill>
                          <a:latin typeface="맑은 고딕" charset="0"/>
                          <a:ea typeface="맑은 고딕" charset="0"/>
                        </a:rPr>
                        <a:t>설명</a:t>
                      </a:r>
                      <a:endParaRPr lang="ko-KR" altLang="en-US" sz="1800" b="1" i="0" kern="1200">
                        <a:solidFill>
                          <a:schemeClr val="dk1"/>
                        </a:solidFill>
                        <a:latin typeface="맑은 고딕" charset="0"/>
                        <a:ea typeface="맑은 고딕" charset="0"/>
                      </a:endParaRPr>
                    </a:p>
                  </a:txBody>
                  <a:tcPr marL="90170" marR="90170" marT="46990" marB="46990" anchor="ctr"/>
                </a:tc>
                <a:extLst>
                  <a:ext uri="{0D108BD9-81ED-4DB2-BD59-A6C34878D82A}">
                    <a16:rowId xmlns:a16="http://schemas.microsoft.com/office/drawing/2014/main" val="10000"/>
                  </a:ext>
                </a:extLst>
              </a:tr>
              <a:tr h="405765">
                <a:tc>
                  <a:txBody>
                    <a:bodyPr/>
                    <a:lstStyle/>
                    <a:p>
                      <a:pPr marL="0" lvl="1" indent="0" algn="ctr" latinLnBrk="0" hangingPunct="1">
                        <a:buFontTx/>
                        <a:buNone/>
                      </a:pPr>
                      <a:r>
                        <a:rPr sz="1800" b="0" i="0" kern="1200">
                          <a:solidFill>
                            <a:schemeClr val="dk1"/>
                          </a:solidFill>
                          <a:latin typeface="Calibri" charset="0"/>
                          <a:ea typeface="맑은 고딕" charset="0"/>
                          <a:cs typeface="+mn-cs"/>
                        </a:rPr>
                        <a:t>inventory</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tc>
                  <a:txBody>
                    <a:bodyPr/>
                    <a:lstStyle/>
                    <a:p>
                      <a:pPr marL="0" lvl="1" indent="0" algn="ctr" latinLnBrk="0" hangingPunct="1">
                        <a:buFontTx/>
                        <a:buNone/>
                      </a:pPr>
                      <a:r>
                        <a:rPr sz="1800" b="0" i="0" kern="1200">
                          <a:solidFill>
                            <a:schemeClr val="dk1"/>
                          </a:solidFill>
                          <a:latin typeface="Calibri" charset="0"/>
                          <a:ea typeface="맑은 고딕" charset="0"/>
                          <a:cs typeface="+mn-cs"/>
                        </a:rPr>
                        <a:t>./aws_ec2.yml</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extLst>
                  <a:ext uri="{0D108BD9-81ED-4DB2-BD59-A6C34878D82A}">
                    <a16:rowId xmlns:a16="http://schemas.microsoft.com/office/drawing/2014/main" val="10001"/>
                  </a:ext>
                </a:extLst>
              </a:tr>
              <a:tr h="405765">
                <a:tc>
                  <a:txBody>
                    <a:bodyPr/>
                    <a:lstStyle/>
                    <a:p>
                      <a:pPr marL="0" lvl="1" indent="0" algn="ctr" latinLnBrk="0" hangingPunct="1">
                        <a:buFontTx/>
                        <a:buNone/>
                      </a:pPr>
                      <a:r>
                        <a:rPr sz="1800" b="0" i="0" kern="1200">
                          <a:solidFill>
                            <a:schemeClr val="dk1"/>
                          </a:solidFill>
                          <a:latin typeface="Calibri" charset="0"/>
                          <a:ea typeface="맑은 고딕" charset="0"/>
                          <a:cs typeface="+mn-cs"/>
                        </a:rPr>
                        <a:t>remote_user</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tc>
                  <a:txBody>
                    <a:bodyPr/>
                    <a:lstStyle/>
                    <a:p>
                      <a:pPr marL="0" lvl="1" indent="0" algn="ctr" latinLnBrk="0" hangingPunct="1">
                        <a:buFontTx/>
                        <a:buNone/>
                      </a:pPr>
                      <a:r>
                        <a:rPr sz="1800" b="0" i="0" kern="1200">
                          <a:solidFill>
                            <a:schemeClr val="dk1"/>
                          </a:solidFill>
                          <a:latin typeface="Calibri" charset="0"/>
                          <a:ea typeface="맑은 고딕" charset="0"/>
                          <a:cs typeface="+mn-cs"/>
                        </a:rPr>
                        <a:t>ec2-user</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extLst>
                  <a:ext uri="{0D108BD9-81ED-4DB2-BD59-A6C34878D82A}">
                    <a16:rowId xmlns:a16="http://schemas.microsoft.com/office/drawing/2014/main" val="10002"/>
                  </a:ext>
                </a:extLst>
              </a:tr>
              <a:tr h="405765">
                <a:tc>
                  <a:txBody>
                    <a:bodyPr/>
                    <a:lstStyle/>
                    <a:p>
                      <a:pPr marL="0" lvl="1" indent="0" algn="ctr" latinLnBrk="0" hangingPunct="1">
                        <a:buFontTx/>
                        <a:buNone/>
                      </a:pPr>
                      <a:r>
                        <a:rPr sz="1800" b="0" i="0" kern="1200">
                          <a:solidFill>
                            <a:schemeClr val="dk1"/>
                          </a:solidFill>
                          <a:latin typeface="Calibri" charset="0"/>
                          <a:ea typeface="맑은 고딕" charset="0"/>
                          <a:cs typeface="+mn-cs"/>
                        </a:rPr>
                        <a:t>private_key_file</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tc>
                  <a:txBody>
                    <a:bodyPr/>
                    <a:lstStyle/>
                    <a:p>
                      <a:pPr marL="0" lvl="1" indent="0" algn="ctr" latinLnBrk="0" hangingPunct="1">
                        <a:buFontTx/>
                        <a:buNone/>
                      </a:pPr>
                      <a:r>
                        <a:rPr sz="1800" b="0" i="0" kern="1200">
                          <a:solidFill>
                            <a:schemeClr val="dk1"/>
                          </a:solidFill>
                          <a:latin typeface="Calibri" charset="0"/>
                          <a:ea typeface="맑은 고딕" charset="0"/>
                          <a:cs typeface="+mn-cs"/>
                        </a:rPr>
                        <a:t>~/.ssh/soldesk.pem.pem</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extLst>
                  <a:ext uri="{0D108BD9-81ED-4DB2-BD59-A6C34878D82A}">
                    <a16:rowId xmlns:a16="http://schemas.microsoft.com/office/drawing/2014/main" val="10003"/>
                  </a:ext>
                </a:extLst>
              </a:tr>
              <a:tr h="405765">
                <a:tc>
                  <a:txBody>
                    <a:bodyPr/>
                    <a:lstStyle/>
                    <a:p>
                      <a:pPr marL="0" lvl="1" indent="0" algn="ctr" latinLnBrk="0" hangingPunct="1">
                        <a:buFontTx/>
                        <a:buNone/>
                      </a:pPr>
                      <a:r>
                        <a:rPr sz="1800" b="0" i="0" kern="1200">
                          <a:solidFill>
                            <a:schemeClr val="dk1"/>
                          </a:solidFill>
                          <a:latin typeface="Calibri" charset="0"/>
                          <a:ea typeface="맑은 고딕" charset="0"/>
                          <a:cs typeface="+mn-cs"/>
                        </a:rPr>
                        <a:t>host_key_checking</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tc>
                  <a:txBody>
                    <a:bodyPr/>
                    <a:lstStyle/>
                    <a:p>
                      <a:pPr marL="0" lvl="1" indent="0" algn="ctr" latinLnBrk="0" hangingPunct="1">
                        <a:buFontTx/>
                        <a:buNone/>
                      </a:pPr>
                      <a:r>
                        <a:rPr sz="1800" b="0" i="0" kern="1200">
                          <a:solidFill>
                            <a:schemeClr val="dk1"/>
                          </a:solidFill>
                          <a:latin typeface="Calibri" charset="0"/>
                          <a:ea typeface="맑은 고딕" charset="0"/>
                          <a:cs typeface="+mn-cs"/>
                        </a:rPr>
                        <a:t>False</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extLst>
                  <a:ext uri="{0D108BD9-81ED-4DB2-BD59-A6C34878D82A}">
                    <a16:rowId xmlns:a16="http://schemas.microsoft.com/office/drawing/2014/main" val="10004"/>
                  </a:ext>
                </a:extLst>
              </a:tr>
              <a:tr h="405765">
                <a:tc>
                  <a:txBody>
                    <a:bodyPr/>
                    <a:lstStyle/>
                    <a:p>
                      <a:pPr marL="0" lvl="1" indent="0" algn="ctr" latinLnBrk="0" hangingPunct="1">
                        <a:buFontTx/>
                        <a:buNone/>
                      </a:pPr>
                      <a:r>
                        <a:rPr sz="1800" b="0" i="0" kern="1200">
                          <a:solidFill>
                            <a:schemeClr val="dk1"/>
                          </a:solidFill>
                          <a:latin typeface="Calibri" charset="0"/>
                          <a:ea typeface="맑은 고딕" charset="0"/>
                          <a:cs typeface="+mn-cs"/>
                        </a:rPr>
                        <a:t>-</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tc>
                  <a:txBody>
                    <a:bodyPr/>
                    <a:lstStyle/>
                    <a:p>
                      <a:pPr marL="0" lvl="1" indent="0" algn="ctr" latinLnBrk="0" hangingPunct="1">
                        <a:buFontTx/>
                        <a:buNone/>
                      </a:pPr>
                      <a:r>
                        <a:rPr lang="ko-KR" altLang="en-US" sz="1800" b="0" i="0" kern="1200">
                          <a:solidFill>
                            <a:schemeClr val="dk1"/>
                          </a:solidFill>
                          <a:latin typeface="맑은 고딕" charset="0"/>
                          <a:ea typeface="맑은 고딕" charset="0"/>
                        </a:rPr>
                        <a:t>-</a:t>
                      </a:r>
                    </a:p>
                  </a:txBody>
                  <a:tcPr marL="90170" marR="90170" marT="46990" marB="46990" anchor="ctr">
                    <a:noFill/>
                  </a:tcPr>
                </a:tc>
                <a:extLst>
                  <a:ext uri="{0D108BD9-81ED-4DB2-BD59-A6C34878D82A}">
                    <a16:rowId xmlns:a16="http://schemas.microsoft.com/office/drawing/2014/main" val="10005"/>
                  </a:ext>
                </a:extLst>
              </a:tr>
              <a:tr h="405765">
                <a:tc>
                  <a:txBody>
                    <a:bodyPr/>
                    <a:lstStyle/>
                    <a:p>
                      <a:pPr marL="0" lvl="1" indent="0" algn="ctr" latinLnBrk="0" hangingPunct="1">
                        <a:buFontTx/>
                        <a:buNone/>
                      </a:pPr>
                      <a:r>
                        <a:rPr sz="1800" b="0" i="0" kern="1200">
                          <a:solidFill>
                            <a:schemeClr val="dk1"/>
                          </a:solidFill>
                          <a:latin typeface="Calibri" charset="0"/>
                          <a:ea typeface="맑은 고딕" charset="0"/>
                          <a:cs typeface="+mn-cs"/>
                        </a:rPr>
                        <a:t>-</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tc>
                  <a:txBody>
                    <a:bodyPr/>
                    <a:lstStyle/>
                    <a:p>
                      <a:pPr marL="0" lvl="1" indent="0" algn="ctr" latinLnBrk="0" hangingPunct="1">
                        <a:buFontTx/>
                        <a:buNone/>
                      </a:pPr>
                      <a:r>
                        <a:rPr sz="1800" b="0" i="0" kern="1200">
                          <a:solidFill>
                            <a:schemeClr val="dk1"/>
                          </a:solidFill>
                          <a:latin typeface="Calibri" charset="0"/>
                          <a:ea typeface="맑은 고딕" charset="0"/>
                          <a:cs typeface="+mn-cs"/>
                        </a:rPr>
                        <a:t>-</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extLst>
                  <a:ext uri="{0D108BD9-81ED-4DB2-BD59-A6C34878D82A}">
                    <a16:rowId xmlns:a16="http://schemas.microsoft.com/office/drawing/2014/main" val="10006"/>
                  </a:ext>
                </a:extLst>
              </a:tr>
            </a:tbl>
          </a:graphicData>
        </a:graphic>
      </p:graphicFrame>
      <p:graphicFrame>
        <p:nvGraphicFramePr>
          <p:cNvPr id="26" name="표 126"/>
          <p:cNvGraphicFramePr>
            <a:graphicFrameLocks noGrp="1"/>
          </p:cNvGraphicFramePr>
          <p:nvPr/>
        </p:nvGraphicFramePr>
        <p:xfrm>
          <a:off x="8892540" y="3197860"/>
          <a:ext cx="7804150" cy="2851785"/>
        </p:xfrm>
        <a:graphic>
          <a:graphicData uri="http://schemas.openxmlformats.org/drawingml/2006/table">
            <a:tbl>
              <a:tblPr firstRow="1" bandRow="1">
                <a:tableStyleId>{D7AC3CCA-C797-4891-BE02-D94E43425B78}</a:tableStyleId>
              </a:tblPr>
              <a:tblGrid>
                <a:gridCol w="3902075">
                  <a:extLst>
                    <a:ext uri="{9D8B030D-6E8A-4147-A177-3AD203B41FA5}">
                      <a16:colId xmlns:a16="http://schemas.microsoft.com/office/drawing/2014/main" val="20000"/>
                    </a:ext>
                  </a:extLst>
                </a:gridCol>
                <a:gridCol w="3902075">
                  <a:extLst>
                    <a:ext uri="{9D8B030D-6E8A-4147-A177-3AD203B41FA5}">
                      <a16:colId xmlns:a16="http://schemas.microsoft.com/office/drawing/2014/main" val="20001"/>
                    </a:ext>
                  </a:extLst>
                </a:gridCol>
              </a:tblGrid>
              <a:tr h="417195">
                <a:tc>
                  <a:txBody>
                    <a:bodyPr/>
                    <a:lstStyle/>
                    <a:p>
                      <a:pPr marL="0" lvl="1" indent="0" algn="ctr" latinLnBrk="0" hangingPunct="1">
                        <a:buFontTx/>
                        <a:buNone/>
                      </a:pPr>
                      <a:r>
                        <a:rPr sz="1800" b="1" i="0" kern="1200">
                          <a:solidFill>
                            <a:schemeClr val="dk1"/>
                          </a:solidFill>
                          <a:latin typeface="Calibri" charset="0"/>
                          <a:ea typeface="맑은 고딕" charset="0"/>
                          <a:cs typeface="+mn-cs"/>
                        </a:rPr>
                        <a:t>aws_ec2.yml</a:t>
                      </a:r>
                      <a:endParaRPr lang="ko-KR" altLang="en-US" sz="1800" b="1" i="0" kern="1200">
                        <a:solidFill>
                          <a:schemeClr val="dk1"/>
                        </a:solidFill>
                        <a:latin typeface="Calibri" charset="0"/>
                        <a:ea typeface="맑은 고딕" charset="0"/>
                        <a:cs typeface="+mn-cs"/>
                      </a:endParaRPr>
                    </a:p>
                  </a:txBody>
                  <a:tcPr marL="90170" marR="90170" marT="46990" marB="46990" anchor="ctr"/>
                </a:tc>
                <a:tc>
                  <a:txBody>
                    <a:bodyPr/>
                    <a:lstStyle/>
                    <a:p>
                      <a:pPr marL="0" lvl="1" indent="0" algn="ctr" latinLnBrk="0" hangingPunct="1">
                        <a:buFontTx/>
                        <a:buNone/>
                      </a:pPr>
                      <a:r>
                        <a:rPr sz="1800" b="1" i="0" kern="1200">
                          <a:solidFill>
                            <a:schemeClr val="dk1"/>
                          </a:solidFill>
                          <a:latin typeface="맑은 고딕" charset="0"/>
                          <a:ea typeface="맑은 고딕" charset="0"/>
                        </a:rPr>
                        <a:t>설명</a:t>
                      </a:r>
                      <a:endParaRPr lang="ko-KR" altLang="en-US" sz="1800" b="1" i="0" kern="1200">
                        <a:solidFill>
                          <a:schemeClr val="dk1"/>
                        </a:solidFill>
                        <a:latin typeface="맑은 고딕" charset="0"/>
                        <a:ea typeface="맑은 고딕" charset="0"/>
                      </a:endParaRPr>
                    </a:p>
                  </a:txBody>
                  <a:tcPr marL="90170" marR="90170" marT="46990" marB="46990" anchor="ctr"/>
                </a:tc>
                <a:extLst>
                  <a:ext uri="{0D108BD9-81ED-4DB2-BD59-A6C34878D82A}">
                    <a16:rowId xmlns:a16="http://schemas.microsoft.com/office/drawing/2014/main" val="10000"/>
                  </a:ext>
                </a:extLst>
              </a:tr>
              <a:tr h="405765">
                <a:tc>
                  <a:txBody>
                    <a:bodyPr/>
                    <a:lstStyle/>
                    <a:p>
                      <a:pPr marL="0" lvl="1" indent="0" algn="ctr" latinLnBrk="0" hangingPunct="1">
                        <a:buFontTx/>
                        <a:buNone/>
                      </a:pPr>
                      <a:r>
                        <a:rPr sz="1800" b="0" i="0" kern="1200">
                          <a:solidFill>
                            <a:schemeClr val="dk1"/>
                          </a:solidFill>
                          <a:latin typeface="Calibri" charset="0"/>
                          <a:ea typeface="맑은 고딕" charset="0"/>
                          <a:cs typeface="+mn-cs"/>
                        </a:rPr>
                        <a:t>plugin</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tc>
                  <a:txBody>
                    <a:bodyPr/>
                    <a:lstStyle/>
                    <a:p>
                      <a:pPr marL="0" lvl="1" indent="0" algn="ctr" latinLnBrk="0" hangingPunct="1">
                        <a:buFontTx/>
                        <a:buNone/>
                      </a:pPr>
                      <a:r>
                        <a:rPr sz="1800" b="0" i="0" kern="1200">
                          <a:solidFill>
                            <a:schemeClr val="dk1"/>
                          </a:solidFill>
                          <a:latin typeface="Calibri" charset="0"/>
                          <a:ea typeface="맑은 고딕" charset="0"/>
                          <a:cs typeface="+mn-cs"/>
                        </a:rPr>
                        <a:t>aws_ec2</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extLst>
                  <a:ext uri="{0D108BD9-81ED-4DB2-BD59-A6C34878D82A}">
                    <a16:rowId xmlns:a16="http://schemas.microsoft.com/office/drawing/2014/main" val="10001"/>
                  </a:ext>
                </a:extLst>
              </a:tr>
              <a:tr h="405765">
                <a:tc>
                  <a:txBody>
                    <a:bodyPr/>
                    <a:lstStyle/>
                    <a:p>
                      <a:pPr marL="0" lvl="1" indent="0" algn="ctr" latinLnBrk="0" hangingPunct="1">
                        <a:buFontTx/>
                        <a:buNone/>
                      </a:pPr>
                      <a:r>
                        <a:rPr sz="1800" b="0" i="0" kern="1200">
                          <a:solidFill>
                            <a:schemeClr val="dk1"/>
                          </a:solidFill>
                          <a:latin typeface="Calibri" charset="0"/>
                          <a:ea typeface="맑은 고딕" charset="0"/>
                          <a:cs typeface="+mn-cs"/>
                        </a:rPr>
                        <a:t>regions</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tc>
                  <a:txBody>
                    <a:bodyPr/>
                    <a:lstStyle/>
                    <a:p>
                      <a:pPr marL="0" lvl="1" indent="0" algn="ctr" latinLnBrk="0" hangingPunct="1">
                        <a:buFontTx/>
                        <a:buNone/>
                      </a:pPr>
                      <a:r>
                        <a:rPr sz="1800" b="0" i="0" kern="1200">
                          <a:solidFill>
                            <a:schemeClr val="dk1"/>
                          </a:solidFill>
                          <a:latin typeface="Calibri" charset="0"/>
                          <a:ea typeface="맑은 고딕" charset="0"/>
                          <a:cs typeface="+mn-cs"/>
                        </a:rPr>
                        <a:t>ap-northeast-2</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extLst>
                  <a:ext uri="{0D108BD9-81ED-4DB2-BD59-A6C34878D82A}">
                    <a16:rowId xmlns:a16="http://schemas.microsoft.com/office/drawing/2014/main" val="10002"/>
                  </a:ext>
                </a:extLst>
              </a:tr>
              <a:tr h="405765">
                <a:tc>
                  <a:txBody>
                    <a:bodyPr/>
                    <a:lstStyle/>
                    <a:p>
                      <a:pPr marL="0" lvl="1" indent="0" algn="ctr" latinLnBrk="0" hangingPunct="1">
                        <a:buFontTx/>
                        <a:buNone/>
                      </a:pPr>
                      <a:r>
                        <a:rPr sz="1800" b="0" i="0" kern="1200">
                          <a:solidFill>
                            <a:schemeClr val="dk1"/>
                          </a:solidFill>
                          <a:latin typeface="Calibri" charset="0"/>
                          <a:ea typeface="맑은 고딕" charset="0"/>
                          <a:cs typeface="+mn-cs"/>
                        </a:rPr>
                        <a:t>filters</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tc>
                  <a:txBody>
                    <a:bodyPr/>
                    <a:lstStyle/>
                    <a:p>
                      <a:pPr marL="0" lvl="1" indent="0" algn="ctr" latinLnBrk="0" hangingPunct="1">
                        <a:buFontTx/>
                        <a:buNone/>
                      </a:pPr>
                      <a:r>
                        <a:rPr sz="1800" b="0" i="0" kern="1200">
                          <a:solidFill>
                            <a:schemeClr val="dk1"/>
                          </a:solidFill>
                          <a:latin typeface="Calibri" charset="0"/>
                          <a:ea typeface="맑은 고딕" charset="0"/>
                          <a:cs typeface="+mn-cs"/>
                        </a:rPr>
                        <a:t>instance-state-name: running</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extLst>
                  <a:ext uri="{0D108BD9-81ED-4DB2-BD59-A6C34878D82A}">
                    <a16:rowId xmlns:a16="http://schemas.microsoft.com/office/drawing/2014/main" val="10003"/>
                  </a:ext>
                </a:extLst>
              </a:tr>
              <a:tr h="405765">
                <a:tc>
                  <a:txBody>
                    <a:bodyPr/>
                    <a:lstStyle/>
                    <a:p>
                      <a:pPr marL="0" lvl="1" indent="0" algn="ctr" latinLnBrk="0" hangingPunct="1">
                        <a:buFontTx/>
                        <a:buNone/>
                      </a:pPr>
                      <a:r>
                        <a:rPr sz="1800" b="0" i="0" kern="1200">
                          <a:solidFill>
                            <a:schemeClr val="dk1"/>
                          </a:solidFill>
                          <a:latin typeface="Calibri" charset="0"/>
                          <a:ea typeface="맑은 고딕" charset="0"/>
                          <a:cs typeface="+mn-cs"/>
                        </a:rPr>
                        <a:t>hostnames</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tc>
                  <a:txBody>
                    <a:bodyPr/>
                    <a:lstStyle/>
                    <a:p>
                      <a:pPr marL="0" lvl="1" indent="0" algn="ctr" latinLnBrk="0" hangingPunct="1">
                        <a:buFontTx/>
                        <a:buNone/>
                      </a:pPr>
                      <a:r>
                        <a:rPr sz="1800" b="0" i="0" kern="1200">
                          <a:solidFill>
                            <a:schemeClr val="dk1"/>
                          </a:solidFill>
                          <a:latin typeface="Calibri" charset="0"/>
                          <a:ea typeface="맑은 고딕" charset="0"/>
                          <a:cs typeface="+mn-cs"/>
                        </a:rPr>
                        <a:t>private-ip-address</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extLst>
                  <a:ext uri="{0D108BD9-81ED-4DB2-BD59-A6C34878D82A}">
                    <a16:rowId xmlns:a16="http://schemas.microsoft.com/office/drawing/2014/main" val="10004"/>
                  </a:ext>
                </a:extLst>
              </a:tr>
              <a:tr h="405765">
                <a:tc>
                  <a:txBody>
                    <a:bodyPr/>
                    <a:lstStyle/>
                    <a:p>
                      <a:pPr marL="0" lvl="1" indent="0" algn="ctr" latinLnBrk="0" hangingPunct="1">
                        <a:buFontTx/>
                        <a:buNone/>
                      </a:pPr>
                      <a:r>
                        <a:rPr sz="1800" b="0" i="0" kern="1200">
                          <a:solidFill>
                            <a:schemeClr val="dk1"/>
                          </a:solidFill>
                          <a:latin typeface="Calibri" charset="0"/>
                          <a:ea typeface="맑은 고딕" charset="0"/>
                          <a:cs typeface="+mn-cs"/>
                        </a:rPr>
                        <a:t>compose (ansible_host)</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tc>
                  <a:txBody>
                    <a:bodyPr/>
                    <a:lstStyle/>
                    <a:p>
                      <a:pPr marL="0" lvl="1" indent="0" algn="ctr" latinLnBrk="0" hangingPunct="1">
                        <a:buFontTx/>
                        <a:buNone/>
                      </a:pPr>
                      <a:r>
                        <a:rPr sz="1800" b="0" i="0" kern="1200">
                          <a:solidFill>
                            <a:schemeClr val="dk1"/>
                          </a:solidFill>
                          <a:latin typeface="Calibri" charset="0"/>
                          <a:ea typeface="맑은 고딕" charset="0"/>
                          <a:cs typeface="+mn-cs"/>
                        </a:rPr>
                        <a:t>private_ip_address</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extLst>
                  <a:ext uri="{0D108BD9-81ED-4DB2-BD59-A6C34878D82A}">
                    <a16:rowId xmlns:a16="http://schemas.microsoft.com/office/drawing/2014/main" val="10005"/>
                  </a:ext>
                </a:extLst>
              </a:tr>
              <a:tr h="405765">
                <a:tc>
                  <a:txBody>
                    <a:bodyPr/>
                    <a:lstStyle/>
                    <a:p>
                      <a:pPr marL="0" lvl="1" indent="0" algn="ctr" latinLnBrk="0" hangingPunct="1">
                        <a:buFontTx/>
                        <a:buNone/>
                      </a:pPr>
                      <a:r>
                        <a:rPr sz="1800" b="0" i="0" kern="1200">
                          <a:solidFill>
                            <a:schemeClr val="dk1"/>
                          </a:solidFill>
                          <a:latin typeface="Calibri" charset="0"/>
                          <a:ea typeface="맑은 고딕" charset="0"/>
                          <a:cs typeface="+mn-cs"/>
                        </a:rPr>
                        <a:t>compose (private_ip)</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tc>
                  <a:txBody>
                    <a:bodyPr/>
                    <a:lstStyle/>
                    <a:p>
                      <a:pPr marL="0" lvl="1" indent="0" algn="ctr" latinLnBrk="0" hangingPunct="1">
                        <a:buFontTx/>
                        <a:buNone/>
                      </a:pPr>
                      <a:r>
                        <a:rPr sz="1800" b="0" i="0" kern="1200">
                          <a:solidFill>
                            <a:schemeClr val="dk1"/>
                          </a:solidFill>
                          <a:latin typeface="Calibri" charset="0"/>
                          <a:ea typeface="맑은 고딕" charset="0"/>
                          <a:cs typeface="+mn-cs"/>
                        </a:rPr>
                        <a:t>private_ip_address</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extLst>
                  <a:ext uri="{0D108BD9-81ED-4DB2-BD59-A6C34878D82A}">
                    <a16:rowId xmlns:a16="http://schemas.microsoft.com/office/drawing/2014/main" val="10006"/>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3560" cy="381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3560" cy="381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1915" cy="57531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23" name="Rect 0"/>
          <p:cNvSpPr txBox="1">
            <a:spLocks/>
          </p:cNvSpPr>
          <p:nvPr/>
        </p:nvSpPr>
        <p:spPr>
          <a:xfrm>
            <a:off x="885190" y="1196340"/>
            <a:ext cx="14901545" cy="63881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Ansible 구성 </a:t>
            </a:r>
            <a:endParaRPr lang="ko-KR" altLang="en-US" sz="3600">
              <a:solidFill>
                <a:srgbClr val="000000"/>
              </a:solidFill>
              <a:latin typeface="Noto Sans Bold" charset="0"/>
              <a:ea typeface="Noto Sans Bold" charset="0"/>
              <a:cs typeface="Noto Sans Bold" charset="0"/>
            </a:endParaRPr>
          </a:p>
        </p:txBody>
      </p:sp>
      <p:sp>
        <p:nvSpPr>
          <p:cNvPr id="25" name="텍스트 상자 347"/>
          <p:cNvSpPr txBox="1">
            <a:spLocks/>
          </p:cNvSpPr>
          <p:nvPr/>
        </p:nvSpPr>
        <p:spPr>
          <a:xfrm>
            <a:off x="4540250" y="448310"/>
            <a:ext cx="5803265"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Ansible을 이용하여 동적 배포 </a:t>
            </a:r>
            <a:endParaRPr lang="ko-KR" altLang="en-US" sz="2500">
              <a:solidFill>
                <a:srgbClr val="000000"/>
              </a:solidFill>
              <a:latin typeface="Noto Sans" charset="0"/>
              <a:ea typeface="Noto Sans" charset="0"/>
              <a:cs typeface="Noto Sans" charset="0"/>
            </a:endParaRPr>
          </a:p>
        </p:txBody>
      </p:sp>
      <p:graphicFrame>
        <p:nvGraphicFramePr>
          <p:cNvPr id="26" name="표 127"/>
          <p:cNvGraphicFramePr>
            <a:graphicFrameLocks noGrp="1"/>
          </p:cNvGraphicFramePr>
          <p:nvPr/>
        </p:nvGraphicFramePr>
        <p:xfrm>
          <a:off x="1075055" y="1972945"/>
          <a:ext cx="5281930" cy="5962650"/>
        </p:xfrm>
        <a:graphic>
          <a:graphicData uri="http://schemas.openxmlformats.org/drawingml/2006/table">
            <a:tbl>
              <a:tblPr firstRow="1" bandRow="1">
                <a:tableStyleId>{D7AC3CCA-C797-4891-BE02-D94E43425B78}</a:tableStyleId>
              </a:tblPr>
              <a:tblGrid>
                <a:gridCol w="2240915"/>
                <a:gridCol w="3041015"/>
              </a:tblGrid>
              <a:tr h="383540">
                <a:tc>
                  <a:txBody>
                    <a:bodyPr/>
                    <a:lstStyle/>
                    <a:p>
                      <a:pPr marL="0" indent="0" algn="ctr" latinLnBrk="0" hangingPunct="1" lvl="1">
                        <a:buFontTx/>
                        <a:buNone/>
                      </a:pPr>
                      <a:r>
                        <a:rPr sz="1800" kern="1200" i="0" b="1">
                          <a:solidFill>
                            <a:schemeClr val="dk1"/>
                          </a:solidFill>
                          <a:latin typeface="Calibri" charset="0"/>
                          <a:ea typeface="맑은 고딕" charset="0"/>
                          <a:cs typeface="+mn-cs"/>
                        </a:rPr>
                        <a:t>nginx-deploy.yml</a:t>
                      </a:r>
                      <a:endParaRPr lang="ko-KR" altLang="en-US" sz="1800" kern="1200" i="0" b="1">
                        <a:solidFill>
                          <a:schemeClr val="dk1"/>
                        </a:solidFill>
                        <a:latin typeface="Calibri" charset="0"/>
                        <a:ea typeface="맑은 고딕" charset="0"/>
                        <a:cs typeface="+mn-cs"/>
                      </a:endParaRPr>
                    </a:p>
                  </a:txBody>
                  <a:tcPr marL="90170" marR="90170" marT="46990" marB="46990" anchor="ctr"/>
                </a:tc>
                <a:tc>
                  <a:txBody>
                    <a:bodyPr/>
                    <a:lstStyle/>
                    <a:p>
                      <a:pPr marL="0" indent="0" algn="ctr" latinLnBrk="0" hangingPunct="1" lvl="1">
                        <a:buFontTx/>
                        <a:buNone/>
                      </a:pPr>
                      <a:r>
                        <a:rPr sz="1800" kern="1200" i="0" b="1">
                          <a:solidFill>
                            <a:schemeClr val="dk1"/>
                          </a:solidFill>
                          <a:latin typeface="맑은 고딕" charset="0"/>
                          <a:ea typeface="맑은 고딕" charset="0"/>
                        </a:rPr>
                        <a:t>설명</a:t>
                      </a:r>
                      <a:endParaRPr lang="ko-KR" altLang="en-US" sz="1800" kern="1200" i="0" b="1">
                        <a:solidFill>
                          <a:schemeClr val="dk1"/>
                        </a:solidFill>
                        <a:latin typeface="맑은 고딕" charset="0"/>
                        <a:ea typeface="맑은 고딕" charset="0"/>
                      </a:endParaRPr>
                    </a:p>
                  </a:txBody>
                  <a:tcPr marL="90170" marR="90170" marT="46990" marB="46990" anchor="ctr"/>
                </a:tc>
              </a:tr>
              <a:tr h="647700">
                <a:tc>
                  <a:txBody>
                    <a:bodyPr/>
                    <a:lstStyle/>
                    <a:p>
                      <a:pPr marL="0" indent="0" algn="ctr" latinLnBrk="0" hangingPunct="1" lvl="1">
                        <a:buFontTx/>
                        <a:buNone/>
                      </a:pPr>
                      <a:r>
                        <a:rPr sz="1800" kern="1200" i="0" b="0">
                          <a:solidFill>
                            <a:schemeClr val="dk1"/>
                          </a:solidFill>
                          <a:latin typeface="Calibri" charset="0"/>
                          <a:ea typeface="맑은 고딕" charset="0"/>
                          <a:cs typeface="+mn-cs"/>
                        </a:rPr>
                        <a:t>name</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c>
                  <a:txBody>
                    <a:bodyPr/>
                    <a:lstStyle/>
                    <a:p>
                      <a:pPr marL="0" indent="0" algn="ctr" latinLnBrk="0" hangingPunct="1" lvl="1">
                        <a:buFontTx/>
                        <a:buNone/>
                      </a:pPr>
                      <a:r>
                        <a:rPr sz="1800" kern="1200" i="0" b="0">
                          <a:solidFill>
                            <a:schemeClr val="dk1"/>
                          </a:solidFill>
                          <a:latin typeface="Calibri" charset="0"/>
                          <a:ea typeface="맑은 고딕" charset="0"/>
                          <a:cs typeface="+mn-cs"/>
                        </a:rPr>
                        <a:t>Configure </a:t>
                      </a:r>
                      <a:endParaRPr lang="ko-KR" altLang="en-US" sz="1800" kern="1200" i="0" b="0">
                        <a:solidFill>
                          <a:schemeClr val="dk1"/>
                        </a:solidFill>
                        <a:latin typeface="Calibri" charset="0"/>
                        <a:ea typeface="맑은 고딕" charset="0"/>
                        <a:cs typeface="+mn-cs"/>
                      </a:endParaRPr>
                    </a:p>
                    <a:p>
                      <a:pPr marL="0" indent="0" algn="ctr" latinLnBrk="0" hangingPunct="1" lvl="1">
                        <a:buFontTx/>
                        <a:buNone/>
                      </a:pPr>
                      <a:r>
                        <a:rPr sz="1800" kern="1200" i="0" b="0">
                          <a:solidFill>
                            <a:schemeClr val="dk1"/>
                          </a:solidFill>
                          <a:latin typeface="Calibri" charset="0"/>
                          <a:ea typeface="맑은 고딕" charset="0"/>
                          <a:cs typeface="+mn-cs"/>
                        </a:rPr>
                        <a:t>nginx-PUB-2 instance</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r>
              <a:tr h="1201420">
                <a:tc>
                  <a:txBody>
                    <a:bodyPr/>
                    <a:lstStyle/>
                    <a:p>
                      <a:pPr marL="0" indent="0" algn="ctr" latinLnBrk="0" hangingPunct="1" lvl="1">
                        <a:buFontTx/>
                        <a:buNone/>
                      </a:pPr>
                      <a:r>
                        <a:rPr sz="1800" kern="1200" i="0" b="0">
                          <a:solidFill>
                            <a:schemeClr val="dk1"/>
                          </a:solidFill>
                          <a:latin typeface="Calibri" charset="0"/>
                          <a:ea typeface="맑은 고딕" charset="0"/>
                          <a:cs typeface="+mn-cs"/>
                        </a:rPr>
                        <a:t>hosts</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c>
                  <a:txBody>
                    <a:bodyPr/>
                    <a:lstStyle/>
                    <a:p>
                      <a:pPr marL="0" indent="0" algn="ctr" latinLnBrk="0" hangingPunct="1" lvl="1">
                        <a:buFontTx/>
                        <a:buNone/>
                      </a:pP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name_VEC_PRD_VPC_</a:t>
                      </a:r>
                      <a:endParaRPr lang="ko-KR" altLang="en-US" sz="1800" kern="1200" i="0" b="0">
                        <a:solidFill>
                          <a:schemeClr val="dk1"/>
                        </a:solidFill>
                        <a:latin typeface="Calibri" charset="0"/>
                        <a:ea typeface="맑은 고딕" charset="0"/>
                        <a:cs typeface="+mn-cs"/>
                      </a:endParaRPr>
                    </a:p>
                    <a:p>
                      <a:pPr marL="0" indent="0" algn="ctr" latinLnBrk="0" hangingPunct="1" lvl="1">
                        <a:buFontTx/>
                        <a:buNone/>
                      </a:pPr>
                      <a:r>
                        <a:rPr sz="1800" kern="1200" i="0" b="0">
                          <a:solidFill>
                            <a:schemeClr val="dk1"/>
                          </a:solidFill>
                          <a:latin typeface="Calibri" charset="0"/>
                          <a:ea typeface="맑은 고딕" charset="0"/>
                          <a:cs typeface="+mn-cs"/>
                        </a:rPr>
                        <a:t>NGINX_PUB_2A,</a:t>
                      </a:r>
                      <a:endParaRPr lang="ko-KR" altLang="en-US" sz="1800" kern="1200" i="0" b="0">
                        <a:solidFill>
                          <a:schemeClr val="dk1"/>
                        </a:solidFill>
                        <a:latin typeface="Calibri" charset="0"/>
                        <a:ea typeface="맑은 고딕" charset="0"/>
                        <a:cs typeface="+mn-cs"/>
                      </a:endParaRPr>
                    </a:p>
                    <a:p>
                      <a:pPr marL="0" indent="0" algn="ctr" latinLnBrk="0" hangingPunct="1" lvl="1">
                        <a:buFontTx/>
                        <a:buNone/>
                      </a:pP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name_VEC_PRD_VPC_</a:t>
                      </a:r>
                      <a:endParaRPr lang="ko-KR" altLang="en-US" sz="1800" kern="1200" i="0" b="0">
                        <a:solidFill>
                          <a:schemeClr val="dk1"/>
                        </a:solidFill>
                        <a:latin typeface="Calibri" charset="0"/>
                        <a:ea typeface="맑은 고딕" charset="0"/>
                        <a:cs typeface="+mn-cs"/>
                      </a:endParaRPr>
                    </a:p>
                    <a:p>
                      <a:pPr marL="0" indent="0" algn="ctr" latinLnBrk="0" hangingPunct="1" lvl="1">
                        <a:buFontTx/>
                        <a:buNone/>
                      </a:pPr>
                      <a:r>
                        <a:rPr sz="1800" kern="1200" i="0" b="0">
                          <a:solidFill>
                            <a:schemeClr val="dk1"/>
                          </a:solidFill>
                          <a:latin typeface="Calibri" charset="0"/>
                          <a:ea typeface="맑은 고딕" charset="0"/>
                          <a:cs typeface="+mn-cs"/>
                        </a:rPr>
                        <a:t>NGINX_PUB_2C</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r>
              <a:tr h="386715">
                <a:tc>
                  <a:txBody>
                    <a:bodyPr/>
                    <a:lstStyle/>
                    <a:p>
                      <a:pPr marL="0" indent="0" algn="ctr" latinLnBrk="0" hangingPunct="1" lvl="1">
                        <a:buFontTx/>
                        <a:buNone/>
                      </a:pPr>
                      <a:r>
                        <a:rPr sz="1800" kern="1200" i="0" b="0">
                          <a:solidFill>
                            <a:schemeClr val="dk1"/>
                          </a:solidFill>
                          <a:latin typeface="Calibri" charset="0"/>
                          <a:ea typeface="맑은 고딕" charset="0"/>
                          <a:cs typeface="+mn-cs"/>
                        </a:rPr>
                        <a:t>become</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c>
                  <a:txBody>
                    <a:bodyPr/>
                    <a:lstStyle/>
                    <a:p>
                      <a:pPr marL="0" indent="0" algn="ctr" latinLnBrk="0" hangingPunct="1" lvl="1">
                        <a:buFontTx/>
                        <a:buNone/>
                      </a:pPr>
                      <a:r>
                        <a:rPr sz="1800" kern="1200" i="0" b="0">
                          <a:solidFill>
                            <a:schemeClr val="dk1"/>
                          </a:solidFill>
                          <a:latin typeface="Calibri" charset="0"/>
                          <a:ea typeface="맑은 고딕" charset="0"/>
                          <a:cs typeface="+mn-cs"/>
                        </a:rPr>
                        <a:t>yes</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r>
              <a:tr h="1201420">
                <a:tc>
                  <a:txBody>
                    <a:bodyPr/>
                    <a:lstStyle/>
                    <a:p>
                      <a:pPr marL="0" indent="0" algn="ctr" latinLnBrk="0" hangingPunct="1" lvl="1">
                        <a:buFontTx/>
                        <a:buNone/>
                      </a:pPr>
                      <a:r>
                        <a:rPr sz="1800" kern="1200" i="0" b="0">
                          <a:solidFill>
                            <a:schemeClr val="dk1"/>
                          </a:solidFill>
                          <a:latin typeface="Calibri" charset="0"/>
                          <a:ea typeface="맑은 고딕" charset="0"/>
                          <a:cs typeface="+mn-cs"/>
                        </a:rPr>
                        <a:t>vars</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c>
                  <a:txBody>
                    <a:bodyPr/>
                    <a:lstStyle/>
                    <a:p>
                      <a:pPr marL="0" indent="0" algn="just" latinLnBrk="0" hangingPunct="1" lvl="1">
                        <a:buFontTx/>
                        <a:buNone/>
                      </a:pP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html_files,</a:t>
                      </a:r>
                      <a:endParaRPr lang="ko-KR" altLang="en-US" sz="1800" kern="1200" i="0" b="0">
                        <a:solidFill>
                          <a:schemeClr val="dk1"/>
                        </a:solidFill>
                        <a:latin typeface="Calibri" charset="0"/>
                        <a:ea typeface="맑은 고딕" charset="0"/>
                        <a:cs typeface="+mn-cs"/>
                      </a:endParaRPr>
                    </a:p>
                    <a:p>
                      <a:pPr marL="0" indent="0" algn="just" latinLnBrk="0" hangingPunct="1" lvl="1">
                        <a:buFontTx/>
                        <a:buNone/>
                      </a:pP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src_path,</a:t>
                      </a:r>
                      <a:endParaRPr lang="ko-KR" altLang="en-US" sz="1800" kern="1200" i="0" b="0">
                        <a:solidFill>
                          <a:schemeClr val="dk1"/>
                        </a:solidFill>
                        <a:latin typeface="Calibri" charset="0"/>
                        <a:ea typeface="맑은 고딕" charset="0"/>
                        <a:cs typeface="+mn-cs"/>
                      </a:endParaRPr>
                    </a:p>
                    <a:p>
                      <a:pPr marL="0" indent="0" algn="just" latinLnBrk="0" hangingPunct="1" lvl="1">
                        <a:buFontTx/>
                        <a:buNone/>
                      </a:pP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dest_path,</a:t>
                      </a:r>
                      <a:endParaRPr lang="ko-KR" altLang="en-US" sz="1800" kern="1200" i="0" b="0">
                        <a:solidFill>
                          <a:schemeClr val="dk1"/>
                        </a:solidFill>
                        <a:latin typeface="Calibri" charset="0"/>
                        <a:ea typeface="맑은 고딕" charset="0"/>
                        <a:cs typeface="+mn-cs"/>
                      </a:endParaRPr>
                    </a:p>
                    <a:p>
                      <a:pPr marL="0" indent="0" algn="just" latinLnBrk="0" hangingPunct="1" lvl="1">
                        <a:buFontTx/>
                        <a:buNone/>
                      </a:pP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user_name</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r>
              <a:tr h="1755140">
                <a:tc>
                  <a:txBody>
                    <a:bodyPr/>
                    <a:lstStyle/>
                    <a:p>
                      <a:pPr marL="0" indent="0" algn="ctr" latinLnBrk="0" hangingPunct="1" lvl="1">
                        <a:buFontTx/>
                        <a:buNone/>
                      </a:pPr>
                      <a:r>
                        <a:rPr sz="1800" kern="1200" i="0" b="0">
                          <a:solidFill>
                            <a:schemeClr val="dk1"/>
                          </a:solidFill>
                          <a:latin typeface="Calibri" charset="0"/>
                          <a:ea typeface="맑은 고딕" charset="0"/>
                          <a:cs typeface="+mn-cs"/>
                        </a:rPr>
                        <a:t>tasks</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c>
                  <a:txBody>
                    <a:bodyPr/>
                    <a:lstStyle/>
                    <a:p>
                      <a:pPr marL="0" indent="0" algn="just" latinLnBrk="0" hangingPunct="1" lvl="1">
                        <a:buFontTx/>
                        <a:buNone/>
                      </a:pP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Update all packages,</a:t>
                      </a:r>
                      <a:endParaRPr lang="ko-KR" altLang="en-US" sz="1800" kern="1200" i="0" b="0">
                        <a:solidFill>
                          <a:schemeClr val="dk1"/>
                        </a:solidFill>
                        <a:latin typeface="Calibri" charset="0"/>
                        <a:ea typeface="맑은 고딕" charset="0"/>
                        <a:cs typeface="+mn-cs"/>
                      </a:endParaRPr>
                    </a:p>
                    <a:p>
                      <a:pPr marL="0" indent="0" algn="just" latinLnBrk="0" hangingPunct="1" lvl="1">
                        <a:buFontTx/>
                        <a:buNone/>
                      </a:pP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Create user,</a:t>
                      </a:r>
                      <a:endParaRPr lang="ko-KR" altLang="en-US" sz="1800" kern="1200" i="0" b="0">
                        <a:solidFill>
                          <a:schemeClr val="dk1"/>
                        </a:solidFill>
                        <a:latin typeface="Calibri" charset="0"/>
                        <a:ea typeface="맑은 고딕" charset="0"/>
                        <a:cs typeface="+mn-cs"/>
                      </a:endParaRPr>
                    </a:p>
                    <a:p>
                      <a:pPr marL="0" indent="0" algn="just" latinLnBrk="0" hangingPunct="1" lvl="1">
                        <a:buFontTx/>
                        <a:buNone/>
                      </a:pP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Start and enable Nginx,</a:t>
                      </a:r>
                      <a:endParaRPr lang="ko-KR" altLang="en-US" sz="1800" kern="1200" i="0" b="0">
                        <a:solidFill>
                          <a:schemeClr val="dk1"/>
                        </a:solidFill>
                        <a:latin typeface="Calibri" charset="0"/>
                        <a:ea typeface="맑은 고딕" charset="0"/>
                        <a:cs typeface="+mn-cs"/>
                      </a:endParaRPr>
                    </a:p>
                    <a:p>
                      <a:pPr marL="0" indent="0" algn="l" latinLnBrk="0" hangingPunct="1" lvl="1">
                        <a:buFontTx/>
                        <a:buNone/>
                      </a:pP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Set create-survey.html as </a:t>
                      </a:r>
                      <a:endParaRPr lang="ko-KR" altLang="en-US" sz="1800" kern="1200" i="0" b="0">
                        <a:solidFill>
                          <a:schemeClr val="dk1"/>
                        </a:solidFill>
                        <a:latin typeface="Calibri" charset="0"/>
                        <a:ea typeface="맑은 고딕" charset="0"/>
                        <a:cs typeface="+mn-cs"/>
                      </a:endParaRPr>
                    </a:p>
                    <a:p>
                      <a:pPr marL="0" indent="0" algn="l" latinLnBrk="0" hangingPunct="1" lvl="1">
                        <a:buFontTx/>
                        <a:buNone/>
                      </a:pPr>
                      <a:r>
                        <a:rP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default index page,</a:t>
                      </a:r>
                      <a:endParaRPr lang="ko-KR" altLang="en-US" sz="1800" kern="1200" i="0" b="0">
                        <a:solidFill>
                          <a:schemeClr val="dk1"/>
                        </a:solidFill>
                        <a:latin typeface="Calibri" charset="0"/>
                        <a:ea typeface="맑은 고딕" charset="0"/>
                        <a:cs typeface="+mn-cs"/>
                      </a:endParaRPr>
                    </a:p>
                    <a:p>
                      <a:pPr marL="0" indent="0" algn="l" latinLnBrk="0" hangingPunct="1" lvl="1">
                        <a:buFontTx/>
                        <a:buNone/>
                      </a:pP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Copy HTML files</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r>
              <a:tr h="386715">
                <a:tc>
                  <a:txBody>
                    <a:bodyPr/>
                    <a:lstStyle/>
                    <a:p>
                      <a:pPr marL="0" indent="0" algn="ctr" latinLnBrk="0" hangingPunct="1" lvl="1">
                        <a:buFontTx/>
                        <a:buNone/>
                      </a:pPr>
                      <a:r>
                        <a:rPr sz="1800" kern="1200" i="0" b="0">
                          <a:solidFill>
                            <a:schemeClr val="dk1"/>
                          </a:solidFill>
                          <a:latin typeface="Calibri" charset="0"/>
                          <a:ea typeface="맑은 고딕" charset="0"/>
                          <a:cs typeface="+mn-cs"/>
                        </a:rPr>
                        <a:t>-</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c>
                  <a:txBody>
                    <a:bodyPr/>
                    <a:lstStyle/>
                    <a:p>
                      <a:pPr marL="0" indent="0" algn="ctr" latinLnBrk="0" hangingPunct="1" lvl="1">
                        <a:buFontTx/>
                        <a:buNone/>
                      </a:pPr>
                      <a:r>
                        <a:rPr sz="1800" kern="1200" i="0" b="0">
                          <a:solidFill>
                            <a:schemeClr val="dk1"/>
                          </a:solidFill>
                          <a:latin typeface="Calibri" charset="0"/>
                          <a:ea typeface="맑은 고딕" charset="0"/>
                          <a:cs typeface="+mn-cs"/>
                        </a:rPr>
                        <a:t>-</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r>
            </a:tbl>
          </a:graphicData>
        </a:graphic>
      </p:graphicFrame>
      <p:graphicFrame>
        <p:nvGraphicFramePr>
          <p:cNvPr id="27" name="표 128"/>
          <p:cNvGraphicFramePr>
            <a:graphicFrameLocks noGrp="1"/>
          </p:cNvGraphicFramePr>
          <p:nvPr/>
        </p:nvGraphicFramePr>
        <p:xfrm>
          <a:off x="6506845" y="1972945"/>
          <a:ext cx="5281930" cy="5962650"/>
        </p:xfrm>
        <a:graphic>
          <a:graphicData uri="http://schemas.openxmlformats.org/drawingml/2006/table">
            <a:tbl>
              <a:tblPr firstRow="1" bandRow="1">
                <a:tableStyleId>{D7AC3CCA-C797-4891-BE02-D94E43425B78}</a:tableStyleId>
              </a:tblPr>
              <a:tblGrid>
                <a:gridCol w="2300605"/>
                <a:gridCol w="2981325"/>
              </a:tblGrid>
              <a:tr h="383540">
                <a:tc>
                  <a:txBody>
                    <a:bodyPr/>
                    <a:lstStyle/>
                    <a:p>
                      <a:pPr marL="0" indent="0" algn="ctr" latinLnBrk="0" hangingPunct="1" lvl="1">
                        <a:buFontTx/>
                        <a:buNone/>
                      </a:pPr>
                      <a:r>
                        <a:rPr sz="1800" kern="1200" i="0" b="1">
                          <a:solidFill>
                            <a:schemeClr val="dk1"/>
                          </a:solidFill>
                          <a:latin typeface="Calibri" charset="0"/>
                          <a:ea typeface="맑은 고딕" charset="0"/>
                          <a:cs typeface="+mn-cs"/>
                        </a:rPr>
                        <a:t>tomcat-deploy.yml</a:t>
                      </a:r>
                      <a:endParaRPr lang="ko-KR" altLang="en-US" sz="1800" kern="1200" i="0" b="1">
                        <a:solidFill>
                          <a:schemeClr val="dk1"/>
                        </a:solidFill>
                        <a:latin typeface="Calibri" charset="0"/>
                        <a:ea typeface="맑은 고딕" charset="0"/>
                        <a:cs typeface="+mn-cs"/>
                      </a:endParaRPr>
                    </a:p>
                  </a:txBody>
                  <a:tcPr marL="90170" marR="90170" marT="46990" marB="46990" anchor="ctr"/>
                </a:tc>
                <a:tc>
                  <a:txBody>
                    <a:bodyPr/>
                    <a:lstStyle/>
                    <a:p>
                      <a:pPr marL="0" indent="0" algn="ctr" latinLnBrk="0" hangingPunct="1" lvl="1">
                        <a:buFontTx/>
                        <a:buNone/>
                      </a:pPr>
                      <a:r>
                        <a:rPr sz="1800" kern="1200" i="0" b="1">
                          <a:solidFill>
                            <a:schemeClr val="dk1"/>
                          </a:solidFill>
                          <a:latin typeface="맑은 고딕" charset="0"/>
                          <a:ea typeface="맑은 고딕" charset="0"/>
                        </a:rPr>
                        <a:t>설명</a:t>
                      </a:r>
                      <a:endParaRPr lang="ko-KR" altLang="en-US" sz="1800" kern="1200" i="0" b="1">
                        <a:solidFill>
                          <a:schemeClr val="dk1"/>
                        </a:solidFill>
                        <a:latin typeface="맑은 고딕" charset="0"/>
                        <a:ea typeface="맑은 고딕" charset="0"/>
                      </a:endParaRPr>
                    </a:p>
                  </a:txBody>
                  <a:tcPr marL="90170" marR="90170" marT="46990" marB="46990" anchor="ctr"/>
                </a:tc>
              </a:tr>
              <a:tr h="647700">
                <a:tc>
                  <a:txBody>
                    <a:bodyPr/>
                    <a:lstStyle/>
                    <a:p>
                      <a:pPr marL="0" indent="0" algn="ctr" latinLnBrk="0" hangingPunct="1" lvl="1">
                        <a:buFontTx/>
                        <a:buNone/>
                      </a:pPr>
                      <a:r>
                        <a:rPr sz="1800" kern="1200" i="0" b="0">
                          <a:solidFill>
                            <a:schemeClr val="dk1"/>
                          </a:solidFill>
                          <a:latin typeface="Calibri" charset="0"/>
                          <a:ea typeface="맑은 고딕" charset="0"/>
                          <a:cs typeface="+mn-cs"/>
                        </a:rPr>
                        <a:t>name</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c>
                  <a:txBody>
                    <a:bodyPr/>
                    <a:lstStyle/>
                    <a:p>
                      <a:pPr marL="0" indent="0" algn="ctr" latinLnBrk="0" hangingPunct="1" lvl="1">
                        <a:buFontTx/>
                        <a:buNone/>
                      </a:pPr>
                      <a:r>
                        <a:rPr sz="1800" kern="1200" i="0" b="0">
                          <a:solidFill>
                            <a:schemeClr val="dk1"/>
                          </a:solidFill>
                          <a:latin typeface="Calibri" charset="0"/>
                          <a:ea typeface="맑은 고딕" charset="0"/>
                          <a:cs typeface="+mn-cs"/>
                        </a:rPr>
                        <a:t>Configure </a:t>
                      </a:r>
                      <a:endParaRPr lang="ko-KR" altLang="en-US" sz="1800" kern="1200" i="0" b="0">
                        <a:solidFill>
                          <a:schemeClr val="dk1"/>
                        </a:solidFill>
                        <a:latin typeface="Calibri" charset="0"/>
                        <a:ea typeface="맑은 고딕" charset="0"/>
                        <a:cs typeface="+mn-cs"/>
                      </a:endParaRPr>
                    </a:p>
                    <a:p>
                      <a:pPr marL="0" indent="0" algn="ctr" latinLnBrk="0" hangingPunct="1" lvl="1">
                        <a:buFontTx/>
                        <a:buNone/>
                      </a:pPr>
                      <a:r>
                        <a:rPr sz="1800" kern="1200" i="0" b="0">
                          <a:solidFill>
                            <a:schemeClr val="dk1"/>
                          </a:solidFill>
                          <a:latin typeface="Calibri" charset="0"/>
                          <a:ea typeface="맑은 고딕" charset="0"/>
                          <a:cs typeface="+mn-cs"/>
                        </a:rPr>
                        <a:t>tomcat-PUB-2 instance</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r>
              <a:tr h="1201420">
                <a:tc>
                  <a:txBody>
                    <a:bodyPr/>
                    <a:lstStyle/>
                    <a:p>
                      <a:pPr marL="0" indent="0" algn="ctr" latinLnBrk="0" hangingPunct="1" lvl="1">
                        <a:buFontTx/>
                        <a:buNone/>
                      </a:pPr>
                      <a:r>
                        <a:rPr sz="1800" kern="1200" i="0" b="0">
                          <a:solidFill>
                            <a:schemeClr val="dk1"/>
                          </a:solidFill>
                          <a:latin typeface="Calibri" charset="0"/>
                          <a:ea typeface="맑은 고딕" charset="0"/>
                          <a:cs typeface="+mn-cs"/>
                        </a:rPr>
                        <a:t>hosts</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c>
                  <a:txBody>
                    <a:bodyPr/>
                    <a:lstStyle/>
                    <a:p>
                      <a:pPr marL="0" indent="0" algn="ctr" latinLnBrk="0" hangingPunct="1" lvl="1">
                        <a:buFontTx/>
                        <a:buNone/>
                      </a:pP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name_VEC_PRD_VPC_</a:t>
                      </a:r>
                      <a:endParaRPr lang="ko-KR" altLang="en-US" sz="1800" kern="1200" i="0" b="0">
                        <a:solidFill>
                          <a:schemeClr val="dk1"/>
                        </a:solidFill>
                        <a:latin typeface="Calibri" charset="0"/>
                        <a:ea typeface="맑은 고딕" charset="0"/>
                        <a:cs typeface="+mn-cs"/>
                      </a:endParaRPr>
                    </a:p>
                    <a:p>
                      <a:pPr marL="0" indent="0" algn="ctr" latinLnBrk="0" hangingPunct="1" lvl="1">
                        <a:buFontTx/>
                        <a:buNone/>
                      </a:pP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TOMCAT_PUB_2A,</a:t>
                      </a:r>
                      <a:endParaRPr lang="ko-KR" altLang="en-US" sz="1800" kern="1200" i="0" b="0">
                        <a:solidFill>
                          <a:schemeClr val="dk1"/>
                        </a:solidFill>
                        <a:latin typeface="Calibri" charset="0"/>
                        <a:ea typeface="맑은 고딕" charset="0"/>
                        <a:cs typeface="+mn-cs"/>
                      </a:endParaRPr>
                    </a:p>
                    <a:p>
                      <a:pPr marL="0" indent="0" algn="ctr" latinLnBrk="0" hangingPunct="1" lvl="1">
                        <a:buFontTx/>
                        <a:buNone/>
                      </a:pP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name_VEC_PRD_VPC_</a:t>
                      </a:r>
                      <a:endParaRPr lang="ko-KR" altLang="en-US" sz="1800" kern="1200" i="0" b="0">
                        <a:solidFill>
                          <a:schemeClr val="dk1"/>
                        </a:solidFill>
                        <a:latin typeface="Calibri" charset="0"/>
                        <a:ea typeface="맑은 고딕" charset="0"/>
                        <a:cs typeface="+mn-cs"/>
                      </a:endParaRPr>
                    </a:p>
                    <a:p>
                      <a:pPr marL="0" indent="0" algn="ctr" latinLnBrk="0" hangingPunct="1" lvl="1">
                        <a:buFontTx/>
                        <a:buNone/>
                      </a:pPr>
                      <a:r>
                        <a:rPr sz="1800" kern="1200" i="0" b="0">
                          <a:solidFill>
                            <a:schemeClr val="dk1"/>
                          </a:solidFill>
                          <a:latin typeface="Calibri" charset="0"/>
                          <a:ea typeface="맑은 고딕" charset="0"/>
                          <a:cs typeface="+mn-cs"/>
                        </a:rPr>
                        <a:t>TOMCAT_PUB_2C</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r>
              <a:tr h="386715">
                <a:tc>
                  <a:txBody>
                    <a:bodyPr/>
                    <a:lstStyle/>
                    <a:p>
                      <a:pPr marL="0" indent="0" algn="ctr" latinLnBrk="0" hangingPunct="1" lvl="1">
                        <a:buFontTx/>
                        <a:buNone/>
                      </a:pPr>
                      <a:r>
                        <a:rPr sz="1800" kern="1200" i="0" b="0">
                          <a:solidFill>
                            <a:schemeClr val="dk1"/>
                          </a:solidFill>
                          <a:latin typeface="Calibri" charset="0"/>
                          <a:ea typeface="맑은 고딕" charset="0"/>
                          <a:cs typeface="+mn-cs"/>
                        </a:rPr>
                        <a:t>become</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c>
                  <a:txBody>
                    <a:bodyPr/>
                    <a:lstStyle/>
                    <a:p>
                      <a:pPr marL="0" indent="0" algn="ctr" latinLnBrk="0" hangingPunct="1" lvl="1">
                        <a:buFontTx/>
                        <a:buNone/>
                      </a:pPr>
                      <a:r>
                        <a:rPr sz="1800" kern="1200" i="0" b="0">
                          <a:solidFill>
                            <a:schemeClr val="dk1"/>
                          </a:solidFill>
                          <a:latin typeface="Calibri" charset="0"/>
                          <a:ea typeface="맑은 고딕" charset="0"/>
                          <a:cs typeface="+mn-cs"/>
                        </a:rPr>
                        <a:t>yes</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r>
              <a:tr h="1201420">
                <a:tc>
                  <a:txBody>
                    <a:bodyPr/>
                    <a:lstStyle/>
                    <a:p>
                      <a:pPr marL="0" indent="0" algn="ctr" latinLnBrk="0" hangingPunct="1" lvl="1">
                        <a:buFontTx/>
                        <a:buNone/>
                      </a:pPr>
                      <a:r>
                        <a:rPr sz="1800" kern="1200" i="0" b="0">
                          <a:solidFill>
                            <a:schemeClr val="dk1"/>
                          </a:solidFill>
                          <a:latin typeface="Calibri" charset="0"/>
                          <a:ea typeface="맑은 고딕" charset="0"/>
                          <a:cs typeface="+mn-cs"/>
                        </a:rPr>
                        <a:t>vars</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c>
                  <a:txBody>
                    <a:bodyPr/>
                    <a:lstStyle/>
                    <a:p>
                      <a:pPr marL="0" indent="0" algn="just" latinLnBrk="0" hangingPunct="1" lvl="1">
                        <a:buFontTx/>
                        <a:buNone/>
                      </a:pP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html_files,</a:t>
                      </a:r>
                      <a:endParaRPr lang="ko-KR" altLang="en-US" sz="1800" kern="1200" i="0" b="0">
                        <a:solidFill>
                          <a:schemeClr val="dk1"/>
                        </a:solidFill>
                        <a:latin typeface="Calibri" charset="0"/>
                        <a:ea typeface="맑은 고딕" charset="0"/>
                        <a:cs typeface="+mn-cs"/>
                      </a:endParaRPr>
                    </a:p>
                    <a:p>
                      <a:pPr marL="0" indent="0" algn="just" latinLnBrk="0" hangingPunct="1" lvl="1">
                        <a:buFontTx/>
                        <a:buNone/>
                      </a:pP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src_path,</a:t>
                      </a:r>
                      <a:endParaRPr lang="ko-KR" altLang="en-US" sz="1800" kern="1200" i="0" b="0">
                        <a:solidFill>
                          <a:schemeClr val="dk1"/>
                        </a:solidFill>
                        <a:latin typeface="Calibri" charset="0"/>
                        <a:ea typeface="맑은 고딕" charset="0"/>
                        <a:cs typeface="+mn-cs"/>
                      </a:endParaRPr>
                    </a:p>
                    <a:p>
                      <a:pPr marL="0" indent="0" algn="just" latinLnBrk="0" hangingPunct="1" lvl="1">
                        <a:buFontTx/>
                        <a:buNone/>
                      </a:pP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dest_path,</a:t>
                      </a:r>
                      <a:endParaRPr lang="ko-KR" altLang="en-US" sz="1800" kern="1200" i="0" b="0">
                        <a:solidFill>
                          <a:schemeClr val="dk1"/>
                        </a:solidFill>
                        <a:latin typeface="Calibri" charset="0"/>
                        <a:ea typeface="맑은 고딕" charset="0"/>
                        <a:cs typeface="+mn-cs"/>
                      </a:endParaRPr>
                    </a:p>
                    <a:p>
                      <a:pPr marL="0" indent="0" algn="just" latinLnBrk="0" hangingPunct="1" lvl="1">
                        <a:buFontTx/>
                        <a:buNone/>
                      </a:pP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user_name</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r>
              <a:tr h="1755140">
                <a:tc>
                  <a:txBody>
                    <a:bodyPr/>
                    <a:lstStyle/>
                    <a:p>
                      <a:pPr marL="0" indent="0" algn="ctr" latinLnBrk="0" hangingPunct="1" lvl="1">
                        <a:buFontTx/>
                        <a:buNone/>
                      </a:pPr>
                      <a:r>
                        <a:rPr sz="1800" kern="1200" i="0" b="0">
                          <a:solidFill>
                            <a:schemeClr val="dk1"/>
                          </a:solidFill>
                          <a:latin typeface="Calibri" charset="0"/>
                          <a:ea typeface="맑은 고딕" charset="0"/>
                          <a:cs typeface="+mn-cs"/>
                        </a:rPr>
                        <a:t>tasks</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c>
                  <a:txBody>
                    <a:bodyPr/>
                    <a:lstStyle/>
                    <a:p>
                      <a:pPr marL="0" indent="0" algn="l" latinLnBrk="0" hangingPunct="1" lvl="1">
                        <a:buFontTx/>
                        <a:buNone/>
                      </a:pP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Update all packages,</a:t>
                      </a:r>
                      <a:endParaRPr lang="ko-KR" altLang="en-US" sz="1800" kern="1200" i="0" b="0">
                        <a:solidFill>
                          <a:schemeClr val="dk1"/>
                        </a:solidFill>
                        <a:latin typeface="Calibri" charset="0"/>
                        <a:ea typeface="맑은 고딕" charset="0"/>
                        <a:cs typeface="+mn-cs"/>
                      </a:endParaRPr>
                    </a:p>
                    <a:p>
                      <a:pPr marL="0" indent="0" algn="l" latinLnBrk="0" hangingPunct="1" lvl="1">
                        <a:buFontTx/>
                        <a:buNone/>
                      </a:pP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Create user,</a:t>
                      </a:r>
                      <a:endParaRPr lang="ko-KR" altLang="en-US" sz="1800" kern="1200" i="0" b="0">
                        <a:solidFill>
                          <a:schemeClr val="dk1"/>
                        </a:solidFill>
                        <a:latin typeface="Calibri" charset="0"/>
                        <a:ea typeface="맑은 고딕" charset="0"/>
                        <a:cs typeface="+mn-cs"/>
                      </a:endParaRPr>
                    </a:p>
                    <a:p>
                      <a:pPr marL="0" indent="0" algn="l" latinLnBrk="0" hangingPunct="1" lvl="1">
                        <a:buFontTx/>
                        <a:buNone/>
                      </a:pP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Start and enable Tomcat,</a:t>
                      </a:r>
                      <a:endParaRPr lang="ko-KR" altLang="en-US" sz="1800" kern="1200" i="0" b="0">
                        <a:solidFill>
                          <a:schemeClr val="dk1"/>
                        </a:solidFill>
                        <a:latin typeface="Calibri" charset="0"/>
                        <a:ea typeface="맑은 고딕" charset="0"/>
                        <a:cs typeface="+mn-cs"/>
                      </a:endParaRPr>
                    </a:p>
                    <a:p>
                      <a:pPr marL="0" indent="0" algn="l" latinLnBrk="0" hangingPunct="1" lvl="1">
                        <a:buFontTx/>
                        <a:buNone/>
                      </a:pP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Set create-survey.html as </a:t>
                      </a:r>
                      <a:endParaRPr lang="ko-KR" altLang="en-US" sz="1800" kern="1200" i="0" b="0">
                        <a:solidFill>
                          <a:schemeClr val="dk1"/>
                        </a:solidFill>
                        <a:latin typeface="Calibri" charset="0"/>
                        <a:ea typeface="맑은 고딕" charset="0"/>
                        <a:cs typeface="+mn-cs"/>
                      </a:endParaRPr>
                    </a:p>
                    <a:p>
                      <a:pPr marL="0" indent="0" algn="l" latinLnBrk="0" hangingPunct="1" lvl="1">
                        <a:buFontTx/>
                        <a:buNone/>
                      </a:pPr>
                      <a:r>
                        <a:rP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default index page,</a:t>
                      </a:r>
                      <a:endParaRPr lang="ko-KR" altLang="en-US" sz="1800" kern="1200" i="0" b="0">
                        <a:solidFill>
                          <a:schemeClr val="dk1"/>
                        </a:solidFill>
                        <a:latin typeface="Calibri" charset="0"/>
                        <a:ea typeface="맑은 고딕" charset="0"/>
                        <a:cs typeface="+mn-cs"/>
                      </a:endParaRPr>
                    </a:p>
                    <a:p>
                      <a:pPr marL="0" indent="0" algn="l" latinLnBrk="0" hangingPunct="1" lvl="1">
                        <a:buFontTx/>
                        <a:buNone/>
                      </a:pP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a:t>
                      </a:r>
                      <a:r>
                        <a:rPr lang="ko-KR" sz="1800" kern="1200" i="0" b="0">
                          <a:solidFill>
                            <a:schemeClr val="dk1"/>
                          </a:solidFill>
                          <a:latin typeface="Calibri" charset="0"/>
                          <a:ea typeface="맑은 고딕" charset="0"/>
                          <a:cs typeface="+mn-cs"/>
                        </a:rPr>
                        <a:t> </a:t>
                      </a:r>
                      <a:r>
                        <a:rPr sz="1800" kern="1200" i="0" b="0">
                          <a:solidFill>
                            <a:schemeClr val="dk1"/>
                          </a:solidFill>
                          <a:latin typeface="Calibri" charset="0"/>
                          <a:ea typeface="맑은 고딕" charset="0"/>
                          <a:cs typeface="+mn-cs"/>
                        </a:rPr>
                        <a:t>Copy HTML files</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r>
              <a:tr h="386715">
                <a:tc>
                  <a:txBody>
                    <a:bodyPr/>
                    <a:lstStyle/>
                    <a:p>
                      <a:pPr marL="0" indent="0" algn="ctr" latinLnBrk="0" hangingPunct="1" lvl="1">
                        <a:buFontTx/>
                        <a:buNone/>
                      </a:pPr>
                      <a:r>
                        <a:rPr sz="1800" kern="1200" i="0" b="0">
                          <a:solidFill>
                            <a:schemeClr val="dk1"/>
                          </a:solidFill>
                          <a:latin typeface="Calibri" charset="0"/>
                          <a:ea typeface="맑은 고딕" charset="0"/>
                          <a:cs typeface="+mn-cs"/>
                        </a:rPr>
                        <a:t>-</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c>
                  <a:txBody>
                    <a:bodyPr/>
                    <a:lstStyle/>
                    <a:p>
                      <a:pPr marL="0" indent="0" algn="ctr" latinLnBrk="0" hangingPunct="1" lvl="1">
                        <a:buFontTx/>
                        <a:buNone/>
                      </a:pPr>
                      <a:r>
                        <a:rPr sz="1800" kern="1200" i="0" b="0">
                          <a:solidFill>
                            <a:schemeClr val="dk1"/>
                          </a:solidFill>
                          <a:latin typeface="Calibri" charset="0"/>
                          <a:ea typeface="맑은 고딕" charset="0"/>
                          <a:cs typeface="+mn-cs"/>
                        </a:rPr>
                        <a:t>-</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r>
            </a:tbl>
          </a:graphicData>
        </a:graphic>
      </p:graphicFrame>
      <p:graphicFrame>
        <p:nvGraphicFramePr>
          <p:cNvPr id="28" name="표 129"/>
          <p:cNvGraphicFramePr>
            <a:graphicFrameLocks noGrp="1"/>
          </p:cNvGraphicFramePr>
          <p:nvPr/>
        </p:nvGraphicFramePr>
        <p:xfrm>
          <a:off x="11951970" y="1972945"/>
          <a:ext cx="5285105" cy="5962650"/>
        </p:xfrm>
        <a:graphic>
          <a:graphicData uri="http://schemas.openxmlformats.org/drawingml/2006/table">
            <a:tbl>
              <a:tblPr firstRow="1" bandRow="1">
                <a:tableStyleId>{D7AC3CCA-C797-4891-BE02-D94E43425B78}</a:tableStyleId>
              </a:tblPr>
              <a:tblGrid>
                <a:gridCol w="2427605">
                  <a:extLst>
                    <a:ext uri="{9D8B030D-6E8A-4147-A177-3AD203B41FA5}">
                      <a16:colId xmlns:a16="http://schemas.microsoft.com/office/drawing/2014/main" val="20000"/>
                    </a:ext>
                  </a:extLst>
                </a:gridCol>
                <a:gridCol w="2857500">
                  <a:extLst>
                    <a:ext uri="{9D8B030D-6E8A-4147-A177-3AD203B41FA5}">
                      <a16:colId xmlns:a16="http://schemas.microsoft.com/office/drawing/2014/main" val="20001"/>
                    </a:ext>
                  </a:extLst>
                </a:gridCol>
              </a:tblGrid>
              <a:tr h="383540">
                <a:tc>
                  <a:txBody>
                    <a:bodyPr/>
                    <a:lstStyle/>
                    <a:p>
                      <a:pPr marL="0" lvl="1" indent="0" algn="ctr" latinLnBrk="0" hangingPunct="1">
                        <a:buFontTx/>
                        <a:buNone/>
                      </a:pPr>
                      <a:r>
                        <a:rPr sz="1800" b="1" i="0" kern="1200">
                          <a:solidFill>
                            <a:schemeClr val="dk1"/>
                          </a:solidFill>
                          <a:latin typeface="Calibri" charset="0"/>
                          <a:ea typeface="맑은 고딕" charset="0"/>
                          <a:cs typeface="+mn-cs"/>
                        </a:rPr>
                        <a:t>dynamodb-deploy.yml</a:t>
                      </a:r>
                      <a:endParaRPr lang="ko-KR" altLang="en-US" sz="1800" b="1" i="0" kern="1200">
                        <a:solidFill>
                          <a:schemeClr val="dk1"/>
                        </a:solidFill>
                        <a:latin typeface="Calibri" charset="0"/>
                        <a:ea typeface="맑은 고딕" charset="0"/>
                        <a:cs typeface="+mn-cs"/>
                      </a:endParaRPr>
                    </a:p>
                  </a:txBody>
                  <a:tcPr marL="90170" marR="90170" marT="46990" marB="46990" anchor="ctr"/>
                </a:tc>
                <a:tc>
                  <a:txBody>
                    <a:bodyPr/>
                    <a:lstStyle/>
                    <a:p>
                      <a:pPr marL="0" lvl="1" indent="0" algn="ctr" latinLnBrk="0" hangingPunct="1">
                        <a:buFontTx/>
                        <a:buNone/>
                      </a:pPr>
                      <a:r>
                        <a:rPr sz="1800" b="1" i="0" kern="1200">
                          <a:solidFill>
                            <a:schemeClr val="dk1"/>
                          </a:solidFill>
                          <a:latin typeface="맑은 고딕" charset="0"/>
                          <a:ea typeface="맑은 고딕" charset="0"/>
                        </a:rPr>
                        <a:t>설명</a:t>
                      </a:r>
                      <a:endParaRPr lang="ko-KR" altLang="en-US" sz="1800" b="1" i="0" kern="1200">
                        <a:solidFill>
                          <a:schemeClr val="dk1"/>
                        </a:solidFill>
                        <a:latin typeface="맑은 고딕" charset="0"/>
                        <a:ea typeface="맑은 고딕" charset="0"/>
                      </a:endParaRPr>
                    </a:p>
                  </a:txBody>
                  <a:tcPr marL="90170" marR="90170" marT="46990" marB="46990" anchor="ctr"/>
                </a:tc>
                <a:extLst>
                  <a:ext uri="{0D108BD9-81ED-4DB2-BD59-A6C34878D82A}">
                    <a16:rowId xmlns:a16="http://schemas.microsoft.com/office/drawing/2014/main" val="10000"/>
                  </a:ext>
                </a:extLst>
              </a:tr>
              <a:tr h="647700">
                <a:tc>
                  <a:txBody>
                    <a:bodyPr/>
                    <a:lstStyle/>
                    <a:p>
                      <a:pPr marL="0" lvl="1" indent="0" algn="ctr" latinLnBrk="0" hangingPunct="1">
                        <a:buFontTx/>
                        <a:buNone/>
                      </a:pPr>
                      <a:r>
                        <a:rPr sz="1800" b="0" i="0" kern="1200">
                          <a:solidFill>
                            <a:schemeClr val="dk1"/>
                          </a:solidFill>
                          <a:latin typeface="Calibri" charset="0"/>
                          <a:ea typeface="맑은 고딕" charset="0"/>
                          <a:cs typeface="+mn-cs"/>
                        </a:rPr>
                        <a:t>name</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tc>
                  <a:txBody>
                    <a:bodyPr/>
                    <a:lstStyle/>
                    <a:p>
                      <a:pPr marL="0" lvl="1" indent="0" algn="ctr" latinLnBrk="0" hangingPunct="1">
                        <a:buFontTx/>
                        <a:buNone/>
                      </a:pPr>
                      <a:r>
                        <a:rPr sz="1800" b="0" i="0" kern="1200">
                          <a:solidFill>
                            <a:schemeClr val="dk1"/>
                          </a:solidFill>
                          <a:latin typeface="Calibri" charset="0"/>
                          <a:ea typeface="맑은 고딕" charset="0"/>
                          <a:cs typeface="+mn-cs"/>
                        </a:rPr>
                        <a:t>Configure </a:t>
                      </a:r>
                      <a:endParaRPr lang="ko-KR" altLang="en-US" sz="1800" b="0" i="0" kern="1200">
                        <a:solidFill>
                          <a:schemeClr val="dk1"/>
                        </a:solidFill>
                        <a:latin typeface="Calibri" charset="0"/>
                        <a:ea typeface="맑은 고딕" charset="0"/>
                        <a:cs typeface="+mn-cs"/>
                      </a:endParaRPr>
                    </a:p>
                    <a:p>
                      <a:pPr marL="0" lvl="1" indent="0" algn="ctr" latinLnBrk="0" hangingPunct="1">
                        <a:buFontTx/>
                        <a:buNone/>
                      </a:pPr>
                      <a:r>
                        <a:rPr sz="1800" b="0" i="0" kern="1200">
                          <a:solidFill>
                            <a:schemeClr val="dk1"/>
                          </a:solidFill>
                          <a:latin typeface="Calibri" charset="0"/>
                          <a:ea typeface="맑은 고딕" charset="0"/>
                          <a:cs typeface="+mn-cs"/>
                        </a:rPr>
                        <a:t>dynamodb-DB-2 instance</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extLst>
                  <a:ext uri="{0D108BD9-81ED-4DB2-BD59-A6C34878D82A}">
                    <a16:rowId xmlns:a16="http://schemas.microsoft.com/office/drawing/2014/main" val="10001"/>
                  </a:ext>
                </a:extLst>
              </a:tr>
              <a:tr h="1201420">
                <a:tc>
                  <a:txBody>
                    <a:bodyPr/>
                    <a:lstStyle/>
                    <a:p>
                      <a:pPr marL="0" lvl="1" indent="0" algn="ctr" latinLnBrk="0" hangingPunct="1">
                        <a:buFontTx/>
                        <a:buNone/>
                      </a:pPr>
                      <a:r>
                        <a:rPr sz="1800" b="0" i="0" kern="1200">
                          <a:solidFill>
                            <a:schemeClr val="dk1"/>
                          </a:solidFill>
                          <a:latin typeface="Calibri" charset="0"/>
                          <a:ea typeface="맑은 고딕" charset="0"/>
                          <a:cs typeface="+mn-cs"/>
                        </a:rPr>
                        <a:t>hosts</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tc>
                  <a:txBody>
                    <a:bodyPr/>
                    <a:lstStyle/>
                    <a:p>
                      <a:pPr marL="0" lvl="1" indent="0" algn="ctr" latinLnBrk="0" hangingPunct="1">
                        <a:buFontTx/>
                        <a:buNone/>
                      </a:pPr>
                      <a:r>
                        <a:rPr sz="1800" b="0" i="0" kern="1200">
                          <a:solidFill>
                            <a:schemeClr val="dk1"/>
                          </a:solidFill>
                          <a:latin typeface="Calibri" charset="0"/>
                          <a:ea typeface="맑은 고딕" charset="0"/>
                          <a:cs typeface="+mn-cs"/>
                        </a:rPr>
                        <a:t>-</a:t>
                      </a:r>
                      <a:r>
                        <a:rPr lang="ko-KR" sz="1800" b="0" i="0" kern="1200">
                          <a:solidFill>
                            <a:schemeClr val="dk1"/>
                          </a:solidFill>
                          <a:latin typeface="Calibri" charset="0"/>
                          <a:ea typeface="맑은 고딕" charset="0"/>
                          <a:cs typeface="+mn-cs"/>
                        </a:rPr>
                        <a:t> </a:t>
                      </a:r>
                      <a:r>
                        <a:rPr sz="1800" b="0" i="0" kern="1200">
                          <a:solidFill>
                            <a:schemeClr val="dk1"/>
                          </a:solidFill>
                          <a:latin typeface="Calibri" charset="0"/>
                          <a:ea typeface="맑은 고딕" charset="0"/>
                          <a:cs typeface="+mn-cs"/>
                        </a:rPr>
                        <a:t>name_VEC_PRD_VPC_</a:t>
                      </a:r>
                      <a:endParaRPr lang="ko-KR" altLang="en-US" sz="1800" b="0" i="0" kern="1200">
                        <a:solidFill>
                          <a:schemeClr val="dk1"/>
                        </a:solidFill>
                        <a:latin typeface="Calibri" charset="0"/>
                        <a:ea typeface="맑은 고딕" charset="0"/>
                        <a:cs typeface="+mn-cs"/>
                      </a:endParaRPr>
                    </a:p>
                    <a:p>
                      <a:pPr marL="0" lvl="1" indent="0" algn="ctr" latinLnBrk="0" hangingPunct="1">
                        <a:buFontTx/>
                        <a:buNone/>
                      </a:pPr>
                      <a:r>
                        <a:rPr sz="1800" b="0" i="0" kern="1200">
                          <a:solidFill>
                            <a:schemeClr val="dk1"/>
                          </a:solidFill>
                          <a:latin typeface="Calibri" charset="0"/>
                          <a:ea typeface="맑은 고딕" charset="0"/>
                          <a:cs typeface="+mn-cs"/>
                        </a:rPr>
                        <a:t>DB_PRI_2A</a:t>
                      </a:r>
                      <a:r>
                        <a:rPr lang="ko-KR" sz="1800" b="0" i="0" kern="1200">
                          <a:solidFill>
                            <a:schemeClr val="dk1"/>
                          </a:solidFill>
                          <a:latin typeface="Calibri" charset="0"/>
                          <a:ea typeface="맑은 고딕" charset="0"/>
                          <a:cs typeface="+mn-cs"/>
                        </a:rPr>
                        <a:t>,</a:t>
                      </a:r>
                      <a:endParaRPr lang="ko-KR" altLang="en-US" sz="1800" b="0" i="0" kern="1200">
                        <a:solidFill>
                          <a:schemeClr val="dk1"/>
                        </a:solidFill>
                        <a:latin typeface="Calibri" charset="0"/>
                        <a:ea typeface="맑은 고딕" charset="0"/>
                        <a:cs typeface="+mn-cs"/>
                      </a:endParaRPr>
                    </a:p>
                    <a:p>
                      <a:pPr marL="0" lvl="1" indent="0" algn="ctr" latinLnBrk="0" hangingPunct="1">
                        <a:buFontTx/>
                        <a:buNone/>
                      </a:pPr>
                      <a:r>
                        <a:rPr sz="1800" b="0" i="0" kern="1200">
                          <a:solidFill>
                            <a:schemeClr val="dk1"/>
                          </a:solidFill>
                          <a:latin typeface="Calibri" charset="0"/>
                          <a:ea typeface="맑은 고딕" charset="0"/>
                          <a:cs typeface="+mn-cs"/>
                        </a:rPr>
                        <a:t>-</a:t>
                      </a:r>
                      <a:r>
                        <a:rPr lang="ko-KR" sz="1800" b="0" i="0" kern="1200">
                          <a:solidFill>
                            <a:schemeClr val="dk1"/>
                          </a:solidFill>
                          <a:latin typeface="Calibri" charset="0"/>
                          <a:ea typeface="맑은 고딕" charset="0"/>
                          <a:cs typeface="+mn-cs"/>
                        </a:rPr>
                        <a:t> </a:t>
                      </a:r>
                      <a:r>
                        <a:rPr sz="1800" b="0" i="0" kern="1200">
                          <a:solidFill>
                            <a:schemeClr val="dk1"/>
                          </a:solidFill>
                          <a:latin typeface="Calibri" charset="0"/>
                          <a:ea typeface="맑은 고딕" charset="0"/>
                          <a:cs typeface="+mn-cs"/>
                        </a:rPr>
                        <a:t>name_VEC_PRD_VPC_</a:t>
                      </a:r>
                      <a:endParaRPr lang="ko-KR" altLang="en-US" sz="1800" b="0" i="0" kern="1200">
                        <a:solidFill>
                          <a:schemeClr val="dk1"/>
                        </a:solidFill>
                        <a:latin typeface="Calibri" charset="0"/>
                        <a:ea typeface="맑은 고딕" charset="0"/>
                        <a:cs typeface="+mn-cs"/>
                      </a:endParaRPr>
                    </a:p>
                    <a:p>
                      <a:pPr marL="0" lvl="1" indent="0" algn="ctr" latinLnBrk="0" hangingPunct="1">
                        <a:buFontTx/>
                        <a:buNone/>
                      </a:pPr>
                      <a:r>
                        <a:rPr sz="1800" b="0" i="0" kern="1200">
                          <a:solidFill>
                            <a:schemeClr val="dk1"/>
                          </a:solidFill>
                          <a:latin typeface="Calibri" charset="0"/>
                          <a:ea typeface="맑은 고딕" charset="0"/>
                          <a:cs typeface="+mn-cs"/>
                        </a:rPr>
                        <a:t>DB_PRI_2C</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extLst>
                  <a:ext uri="{0D108BD9-81ED-4DB2-BD59-A6C34878D82A}">
                    <a16:rowId xmlns:a16="http://schemas.microsoft.com/office/drawing/2014/main" val="10002"/>
                  </a:ext>
                </a:extLst>
              </a:tr>
              <a:tr h="386715">
                <a:tc>
                  <a:txBody>
                    <a:bodyPr/>
                    <a:lstStyle/>
                    <a:p>
                      <a:pPr marL="0" lvl="1" indent="0" algn="ctr" latinLnBrk="0" hangingPunct="1">
                        <a:buFontTx/>
                        <a:buNone/>
                      </a:pPr>
                      <a:r>
                        <a:rPr sz="1800" b="0" i="0" kern="1200">
                          <a:solidFill>
                            <a:schemeClr val="dk1"/>
                          </a:solidFill>
                          <a:latin typeface="Calibri" charset="0"/>
                          <a:ea typeface="맑은 고딕" charset="0"/>
                          <a:cs typeface="+mn-cs"/>
                        </a:rPr>
                        <a:t>become</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tc>
                  <a:txBody>
                    <a:bodyPr/>
                    <a:lstStyle/>
                    <a:p>
                      <a:pPr marL="0" lvl="1" indent="0" algn="ctr" latinLnBrk="0" hangingPunct="1">
                        <a:buFontTx/>
                        <a:buNone/>
                      </a:pPr>
                      <a:r>
                        <a:rPr sz="1800" b="0" i="0" kern="1200">
                          <a:solidFill>
                            <a:schemeClr val="dk1"/>
                          </a:solidFill>
                          <a:latin typeface="Calibri" charset="0"/>
                          <a:ea typeface="맑은 고딕" charset="0"/>
                          <a:cs typeface="+mn-cs"/>
                        </a:rPr>
                        <a:t>yes</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extLst>
                  <a:ext uri="{0D108BD9-81ED-4DB2-BD59-A6C34878D82A}">
                    <a16:rowId xmlns:a16="http://schemas.microsoft.com/office/drawing/2014/main" val="10003"/>
                  </a:ext>
                </a:extLst>
              </a:tr>
              <a:tr h="1201420">
                <a:tc>
                  <a:txBody>
                    <a:bodyPr/>
                    <a:lstStyle/>
                    <a:p>
                      <a:pPr marL="0" lvl="1" indent="0" algn="ctr" latinLnBrk="0" hangingPunct="1">
                        <a:buFontTx/>
                        <a:buNone/>
                      </a:pPr>
                      <a:r>
                        <a:rPr sz="1800" b="0" i="0" kern="1200">
                          <a:solidFill>
                            <a:schemeClr val="dk1"/>
                          </a:solidFill>
                          <a:latin typeface="Calibri" charset="0"/>
                          <a:ea typeface="맑은 고딕" charset="0"/>
                          <a:cs typeface="+mn-cs"/>
                        </a:rPr>
                        <a:t>vars</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tc>
                  <a:txBody>
                    <a:bodyPr/>
                    <a:lstStyle/>
                    <a:p>
                      <a:pPr marL="0" lvl="1" indent="0" algn="just" latinLnBrk="0" hangingPunct="1">
                        <a:buFontTx/>
                        <a:buNone/>
                      </a:pPr>
                      <a:r>
                        <a:rPr lang="ko-KR" sz="1800" b="0" i="0" kern="1200">
                          <a:solidFill>
                            <a:schemeClr val="dk1"/>
                          </a:solidFill>
                          <a:latin typeface="Calibri" charset="0"/>
                          <a:ea typeface="맑은 고딕" charset="0"/>
                          <a:cs typeface="+mn-cs"/>
                        </a:rPr>
                        <a:t>                </a:t>
                      </a:r>
                      <a:r>
                        <a:rPr sz="1800" b="0" i="0" kern="1200">
                          <a:solidFill>
                            <a:schemeClr val="dk1"/>
                          </a:solidFill>
                          <a:latin typeface="Calibri" charset="0"/>
                          <a:ea typeface="맑은 고딕" charset="0"/>
                          <a:cs typeface="+mn-cs"/>
                        </a:rPr>
                        <a:t>-</a:t>
                      </a:r>
                      <a:r>
                        <a:rPr lang="ko-KR" sz="1800" b="0" i="0" kern="1200">
                          <a:solidFill>
                            <a:schemeClr val="dk1"/>
                          </a:solidFill>
                          <a:latin typeface="Calibri" charset="0"/>
                          <a:ea typeface="맑은 고딕" charset="0"/>
                          <a:cs typeface="+mn-cs"/>
                        </a:rPr>
                        <a:t> </a:t>
                      </a:r>
                      <a:r>
                        <a:rPr sz="1800" b="0" i="0" kern="1200">
                          <a:solidFill>
                            <a:schemeClr val="dk1"/>
                          </a:solidFill>
                          <a:latin typeface="Calibri" charset="0"/>
                          <a:ea typeface="맑은 고딕" charset="0"/>
                          <a:cs typeface="+mn-cs"/>
                        </a:rPr>
                        <a:t>user_name,</a:t>
                      </a:r>
                      <a:endParaRPr lang="ko-KR" altLang="en-US" sz="1800" b="0" i="0" kern="1200">
                        <a:solidFill>
                          <a:schemeClr val="dk1"/>
                        </a:solidFill>
                        <a:latin typeface="Calibri" charset="0"/>
                        <a:ea typeface="맑은 고딕" charset="0"/>
                        <a:cs typeface="+mn-cs"/>
                      </a:endParaRPr>
                    </a:p>
                    <a:p>
                      <a:pPr marL="0" lvl="1" indent="0" algn="just" latinLnBrk="0" hangingPunct="1">
                        <a:buFontTx/>
                        <a:buNone/>
                      </a:pPr>
                      <a:r>
                        <a:rPr lang="ko-KR" sz="1800" b="0" i="0" kern="1200">
                          <a:solidFill>
                            <a:schemeClr val="dk1"/>
                          </a:solidFill>
                          <a:latin typeface="Calibri" charset="0"/>
                          <a:ea typeface="맑은 고딕" charset="0"/>
                          <a:cs typeface="+mn-cs"/>
                        </a:rPr>
                        <a:t>                </a:t>
                      </a:r>
                      <a:r>
                        <a:rPr sz="1800" b="0" i="0" kern="1200">
                          <a:solidFill>
                            <a:schemeClr val="dk1"/>
                          </a:solidFill>
                          <a:latin typeface="Calibri" charset="0"/>
                          <a:ea typeface="맑은 고딕" charset="0"/>
                          <a:cs typeface="+mn-cs"/>
                        </a:rPr>
                        <a:t>-</a:t>
                      </a:r>
                      <a:r>
                        <a:rPr lang="ko-KR" sz="1800" b="0" i="0" kern="1200">
                          <a:solidFill>
                            <a:schemeClr val="dk1"/>
                          </a:solidFill>
                          <a:latin typeface="Calibri" charset="0"/>
                          <a:ea typeface="맑은 고딕" charset="0"/>
                          <a:cs typeface="+mn-cs"/>
                        </a:rPr>
                        <a:t> </a:t>
                      </a:r>
                      <a:r>
                        <a:rPr sz="1800" b="0" i="0" kern="1200">
                          <a:solidFill>
                            <a:schemeClr val="dk1"/>
                          </a:solidFill>
                          <a:latin typeface="Calibri" charset="0"/>
                          <a:ea typeface="맑은 고딕" charset="0"/>
                          <a:cs typeface="+mn-cs"/>
                        </a:rPr>
                        <a:t>ssh_port</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extLst>
                  <a:ext uri="{0D108BD9-81ED-4DB2-BD59-A6C34878D82A}">
                    <a16:rowId xmlns:a16="http://schemas.microsoft.com/office/drawing/2014/main" val="10004"/>
                  </a:ext>
                </a:extLst>
              </a:tr>
              <a:tr h="1755140">
                <a:tc>
                  <a:txBody>
                    <a:bodyPr/>
                    <a:lstStyle/>
                    <a:p>
                      <a:pPr marL="0" lvl="1" indent="0" algn="ctr" latinLnBrk="0" hangingPunct="1">
                        <a:buFontTx/>
                        <a:buNone/>
                      </a:pPr>
                      <a:r>
                        <a:rPr sz="1800" b="0" i="0" kern="1200">
                          <a:solidFill>
                            <a:schemeClr val="dk1"/>
                          </a:solidFill>
                          <a:latin typeface="Calibri" charset="0"/>
                          <a:ea typeface="맑은 고딕" charset="0"/>
                          <a:cs typeface="+mn-cs"/>
                        </a:rPr>
                        <a:t>tasks</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tc>
                  <a:txBody>
                    <a:bodyPr/>
                    <a:lstStyle/>
                    <a:p>
                      <a:pPr marL="0" lvl="1" indent="0" algn="just" latinLnBrk="0" hangingPunct="1">
                        <a:buFontTx/>
                        <a:buNone/>
                      </a:pPr>
                      <a:r>
                        <a:rPr lang="ko-KR" sz="1800" b="0" i="0" kern="1200">
                          <a:solidFill>
                            <a:schemeClr val="dk1"/>
                          </a:solidFill>
                          <a:latin typeface="Calibri" charset="0"/>
                          <a:ea typeface="맑은 고딕" charset="0"/>
                          <a:cs typeface="+mn-cs"/>
                        </a:rPr>
                        <a:t>      </a:t>
                      </a:r>
                      <a:r>
                        <a:rPr sz="1800" b="0" i="0" kern="1200">
                          <a:solidFill>
                            <a:schemeClr val="dk1"/>
                          </a:solidFill>
                          <a:latin typeface="Calibri" charset="0"/>
                          <a:ea typeface="맑은 고딕" charset="0"/>
                          <a:cs typeface="+mn-cs"/>
                        </a:rPr>
                        <a:t>-</a:t>
                      </a:r>
                      <a:r>
                        <a:rPr lang="ko-KR" sz="1800" b="0" i="0" kern="1200">
                          <a:solidFill>
                            <a:schemeClr val="dk1"/>
                          </a:solidFill>
                          <a:latin typeface="Calibri" charset="0"/>
                          <a:ea typeface="맑은 고딕" charset="0"/>
                          <a:cs typeface="+mn-cs"/>
                        </a:rPr>
                        <a:t> </a:t>
                      </a:r>
                      <a:r>
                        <a:rPr sz="1800" b="0" i="0" kern="1200">
                          <a:solidFill>
                            <a:schemeClr val="dk1"/>
                          </a:solidFill>
                          <a:latin typeface="Calibri" charset="0"/>
                          <a:ea typeface="맑은 고딕" charset="0"/>
                          <a:cs typeface="+mn-cs"/>
                        </a:rPr>
                        <a:t>Update all packages,</a:t>
                      </a:r>
                      <a:endParaRPr lang="ko-KR" altLang="en-US" sz="1800" b="0" i="0" kern="1200">
                        <a:solidFill>
                          <a:schemeClr val="dk1"/>
                        </a:solidFill>
                        <a:latin typeface="Calibri" charset="0"/>
                        <a:ea typeface="맑은 고딕" charset="0"/>
                        <a:cs typeface="+mn-cs"/>
                      </a:endParaRPr>
                    </a:p>
                    <a:p>
                      <a:pPr marL="0" lvl="1" indent="0" algn="just" latinLnBrk="0" hangingPunct="1">
                        <a:buFontTx/>
                        <a:buNone/>
                      </a:pPr>
                      <a:r>
                        <a:rPr lang="ko-KR" sz="1800" b="0" i="0" kern="1200">
                          <a:solidFill>
                            <a:schemeClr val="dk1"/>
                          </a:solidFill>
                          <a:latin typeface="Calibri" charset="0"/>
                          <a:ea typeface="맑은 고딕" charset="0"/>
                          <a:cs typeface="+mn-cs"/>
                        </a:rPr>
                        <a:t>      </a:t>
                      </a:r>
                      <a:r>
                        <a:rPr sz="1800" b="0" i="0" kern="1200">
                          <a:solidFill>
                            <a:schemeClr val="dk1"/>
                          </a:solidFill>
                          <a:latin typeface="Calibri" charset="0"/>
                          <a:ea typeface="맑은 고딕" charset="0"/>
                          <a:cs typeface="+mn-cs"/>
                        </a:rPr>
                        <a:t>-</a:t>
                      </a:r>
                      <a:r>
                        <a:rPr lang="ko-KR" sz="1800" b="0" i="0" kern="1200">
                          <a:solidFill>
                            <a:schemeClr val="dk1"/>
                          </a:solidFill>
                          <a:latin typeface="Calibri" charset="0"/>
                          <a:ea typeface="맑은 고딕" charset="0"/>
                          <a:cs typeface="+mn-cs"/>
                        </a:rPr>
                        <a:t> </a:t>
                      </a:r>
                      <a:r>
                        <a:rPr sz="1800" b="0" i="0" kern="1200">
                          <a:solidFill>
                            <a:schemeClr val="dk1"/>
                          </a:solidFill>
                          <a:latin typeface="Calibri" charset="0"/>
                          <a:ea typeface="맑은 고딕" charset="0"/>
                          <a:cs typeface="+mn-cs"/>
                        </a:rPr>
                        <a:t>Create user,</a:t>
                      </a:r>
                      <a:endParaRPr lang="ko-KR" altLang="en-US" sz="1800" b="0" i="0" kern="1200">
                        <a:solidFill>
                          <a:schemeClr val="dk1"/>
                        </a:solidFill>
                        <a:latin typeface="Calibri" charset="0"/>
                        <a:ea typeface="맑은 고딕" charset="0"/>
                        <a:cs typeface="+mn-cs"/>
                      </a:endParaRPr>
                    </a:p>
                    <a:p>
                      <a:pPr marL="0" lvl="1" indent="0" algn="just" latinLnBrk="0" hangingPunct="1">
                        <a:buFontTx/>
                        <a:buNone/>
                      </a:pPr>
                      <a:r>
                        <a:rPr lang="ko-KR" sz="1800" b="0" i="0" kern="1200">
                          <a:solidFill>
                            <a:schemeClr val="dk1"/>
                          </a:solidFill>
                          <a:latin typeface="Calibri" charset="0"/>
                          <a:ea typeface="맑은 고딕" charset="0"/>
                          <a:cs typeface="+mn-cs"/>
                        </a:rPr>
                        <a:t>      </a:t>
                      </a:r>
                      <a:r>
                        <a:rPr sz="1800" b="0" i="0" kern="1200">
                          <a:solidFill>
                            <a:schemeClr val="dk1"/>
                          </a:solidFill>
                          <a:latin typeface="Calibri" charset="0"/>
                          <a:ea typeface="맑은 고딕" charset="0"/>
                          <a:cs typeface="+mn-cs"/>
                        </a:rPr>
                        <a:t>-</a:t>
                      </a:r>
                      <a:r>
                        <a:rPr lang="ko-KR" sz="1800" b="0" i="0" kern="1200">
                          <a:solidFill>
                            <a:schemeClr val="dk1"/>
                          </a:solidFill>
                          <a:latin typeface="Calibri" charset="0"/>
                          <a:ea typeface="맑은 고딕" charset="0"/>
                          <a:cs typeface="+mn-cs"/>
                        </a:rPr>
                        <a:t> </a:t>
                      </a:r>
                      <a:r>
                        <a:rPr sz="1800" b="0" i="0" kern="1200">
                          <a:solidFill>
                            <a:schemeClr val="dk1"/>
                          </a:solidFill>
                          <a:latin typeface="Calibri" charset="0"/>
                          <a:ea typeface="맑은 고딕" charset="0"/>
                          <a:cs typeface="+mn-cs"/>
                        </a:rPr>
                        <a:t>Change SSH port,</a:t>
                      </a:r>
                      <a:endParaRPr lang="ko-KR" altLang="en-US" sz="1800" b="0" i="0" kern="1200">
                        <a:solidFill>
                          <a:schemeClr val="dk1"/>
                        </a:solidFill>
                        <a:latin typeface="Calibri" charset="0"/>
                        <a:ea typeface="맑은 고딕" charset="0"/>
                        <a:cs typeface="+mn-cs"/>
                      </a:endParaRPr>
                    </a:p>
                    <a:p>
                      <a:pPr marL="0" lvl="1" indent="0" algn="just" latinLnBrk="0" hangingPunct="1">
                        <a:buFontTx/>
                        <a:buNone/>
                      </a:pPr>
                      <a:r>
                        <a:rPr lang="ko-KR" sz="1800" b="0" i="0" kern="1200">
                          <a:solidFill>
                            <a:schemeClr val="dk1"/>
                          </a:solidFill>
                          <a:latin typeface="Calibri" charset="0"/>
                          <a:ea typeface="맑은 고딕" charset="0"/>
                          <a:cs typeface="+mn-cs"/>
                        </a:rPr>
                        <a:t>      </a:t>
                      </a:r>
                      <a:r>
                        <a:rPr sz="1800" b="0" i="0" kern="1200">
                          <a:solidFill>
                            <a:schemeClr val="dk1"/>
                          </a:solidFill>
                          <a:latin typeface="Calibri" charset="0"/>
                          <a:ea typeface="맑은 고딕" charset="0"/>
                          <a:cs typeface="+mn-cs"/>
                        </a:rPr>
                        <a:t>-</a:t>
                      </a:r>
                      <a:r>
                        <a:rPr lang="ko-KR" sz="1800" b="0" i="0" kern="1200">
                          <a:solidFill>
                            <a:schemeClr val="dk1"/>
                          </a:solidFill>
                          <a:latin typeface="Calibri" charset="0"/>
                          <a:ea typeface="맑은 고딕" charset="0"/>
                          <a:cs typeface="+mn-cs"/>
                        </a:rPr>
                        <a:t> </a:t>
                      </a:r>
                      <a:r>
                        <a:rPr sz="1800" b="0" i="0" kern="1200">
                          <a:solidFill>
                            <a:schemeClr val="dk1"/>
                          </a:solidFill>
                          <a:latin typeface="Calibri" charset="0"/>
                          <a:ea typeface="맑은 고딕" charset="0"/>
                          <a:cs typeface="+mn-cs"/>
                        </a:rPr>
                        <a:t>Restart SSH service</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extLst>
                  <a:ext uri="{0D108BD9-81ED-4DB2-BD59-A6C34878D82A}">
                    <a16:rowId xmlns:a16="http://schemas.microsoft.com/office/drawing/2014/main" val="10005"/>
                  </a:ext>
                </a:extLst>
              </a:tr>
              <a:tr h="386715">
                <a:tc>
                  <a:txBody>
                    <a:bodyPr/>
                    <a:lstStyle/>
                    <a:p>
                      <a:pPr marL="0" lvl="1" indent="0" algn="ctr" latinLnBrk="0" hangingPunct="1">
                        <a:buFontTx/>
                        <a:buNone/>
                      </a:pPr>
                      <a:r>
                        <a:rPr sz="1800" b="0" i="0" kern="1200">
                          <a:solidFill>
                            <a:schemeClr val="dk1"/>
                          </a:solidFill>
                          <a:latin typeface="Calibri" charset="0"/>
                          <a:ea typeface="맑은 고딕" charset="0"/>
                          <a:cs typeface="+mn-cs"/>
                        </a:rPr>
                        <a:t>handlers</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tc>
                  <a:txBody>
                    <a:bodyPr/>
                    <a:lstStyle/>
                    <a:p>
                      <a:pPr marL="0" lvl="1" indent="0" algn="ctr" latinLnBrk="0" hangingPunct="1">
                        <a:buFontTx/>
                        <a:buNone/>
                      </a:pPr>
                      <a:r>
                        <a:rPr sz="1800" b="0" i="0" kern="1200">
                          <a:solidFill>
                            <a:schemeClr val="dk1"/>
                          </a:solidFill>
                          <a:latin typeface="Calibri" charset="0"/>
                          <a:ea typeface="맑은 고딕" charset="0"/>
                          <a:cs typeface="+mn-cs"/>
                        </a:rPr>
                        <a:t>Reload Firewalld</a:t>
                      </a:r>
                      <a:endParaRPr lang="ko-KR" altLang="en-US" sz="1800" b="0" i="0" kern="1200">
                        <a:solidFill>
                          <a:schemeClr val="dk1"/>
                        </a:solidFill>
                        <a:latin typeface="Calibri" charset="0"/>
                        <a:ea typeface="맑은 고딕" charset="0"/>
                        <a:cs typeface="+mn-cs"/>
                      </a:endParaRPr>
                    </a:p>
                  </a:txBody>
                  <a:tcPr marL="90170" marR="90170" marT="46990" marB="46990" anchor="ctr">
                    <a:noFill/>
                  </a:tcPr>
                </a:tc>
                <a:extLst>
                  <a:ext uri="{0D108BD9-81ED-4DB2-BD59-A6C34878D82A}">
                    <a16:rowId xmlns:a16="http://schemas.microsoft.com/office/drawing/2014/main" val="10006"/>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3560" cy="381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3560" cy="381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1915" cy="57531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23" name="Rect 0"/>
          <p:cNvSpPr txBox="1">
            <a:spLocks/>
          </p:cNvSpPr>
          <p:nvPr/>
        </p:nvSpPr>
        <p:spPr>
          <a:xfrm>
            <a:off x="885190" y="1250950"/>
            <a:ext cx="14901545"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Ansible - Dynamic inventory를 이용하여 동적으로 배포 </a:t>
            </a:r>
            <a:endParaRPr lang="ko-KR" altLang="en-US" sz="3600">
              <a:solidFill>
                <a:srgbClr val="000000"/>
              </a:solidFill>
              <a:latin typeface="Noto Sans Bold" charset="0"/>
              <a:ea typeface="Noto Sans Bold" charset="0"/>
              <a:cs typeface="Noto Sans Bold" charset="0"/>
            </a:endParaRPr>
          </a:p>
        </p:txBody>
      </p:sp>
      <p:pic>
        <p:nvPicPr>
          <p:cNvPr id="26"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8246745" y="2051685"/>
            <a:ext cx="7164070" cy="5570220"/>
          </a:xfrm>
          <a:prstGeom prst="rect">
            <a:avLst/>
          </a:prstGeom>
          <a:noFill/>
          <a:ln w="9525" cap="flat" cmpd="sng">
            <a:solidFill>
              <a:schemeClr val="tx1">
                <a:alpha val="100000"/>
              </a:schemeClr>
            </a:solidFill>
            <a:prstDash val="solid"/>
            <a:round/>
          </a:ln>
        </p:spPr>
      </p:pic>
      <p:grpSp>
        <p:nvGrpSpPr>
          <p:cNvPr id="34" name="그룹 132"/>
          <p:cNvGrpSpPr>
            <a:grpSpLocks/>
          </p:cNvGrpSpPr>
          <p:nvPr/>
        </p:nvGrpSpPr>
        <p:grpSpPr>
          <a:xfrm>
            <a:off x="3035300" y="2051685"/>
            <a:ext cx="4585335" cy="2397125"/>
            <a:chOff x="3035300" y="2051685"/>
            <a:chExt cx="4585335" cy="2397125"/>
          </a:xfrm>
        </p:grpSpPr>
        <p:pic>
          <p:nvPicPr>
            <p:cNvPr id="24" name="Picture "/>
            <p:cNvPicPr>
              <a:picLocks noChangeAspect="1"/>
            </p:cNvPicPr>
            <p:nvPr/>
          </p:nvPicPr>
          <p:blipFill rotWithShape="1">
            <a:blip r:embed="rId3" cstate="hqprint">
              <a:extLst>
                <a:ext uri="{28A0092B-C50C-407E-A947-70E740481C1C}">
                  <a14:useLocalDpi xmlns:a14="http://schemas.microsoft.com/office/drawing/2010/main"/>
                </a:ext>
              </a:extLst>
            </a:blip>
            <a:srcRect t="45410"/>
            <a:stretch>
              <a:fillRect/>
            </a:stretch>
          </p:blipFill>
          <p:spPr>
            <a:xfrm>
              <a:off x="3166110" y="2051685"/>
              <a:ext cx="4310380" cy="1987550"/>
            </a:xfrm>
            <a:prstGeom prst="rect">
              <a:avLst/>
            </a:prstGeom>
            <a:noFill/>
            <a:ln w="9525" cap="flat" cmpd="sng">
              <a:solidFill>
                <a:schemeClr val="tx1">
                  <a:alpha val="100000"/>
                </a:schemeClr>
              </a:solidFill>
              <a:prstDash val="solid"/>
              <a:round/>
            </a:ln>
          </p:spPr>
        </p:pic>
        <p:sp>
          <p:nvSpPr>
            <p:cNvPr id="27" name="텍스트 상자 165"/>
            <p:cNvSpPr txBox="1">
              <a:spLocks/>
            </p:cNvSpPr>
            <p:nvPr/>
          </p:nvSpPr>
          <p:spPr>
            <a:xfrm>
              <a:off x="3035300" y="4097020"/>
              <a:ext cx="4585335" cy="351790"/>
            </a:xfrm>
            <a:prstGeom prst="rect">
              <a:avLst/>
            </a:prstGeom>
            <a:noFill/>
          </p:spPr>
          <p:txBody>
            <a:bodyPr vert="horz" wrap="square" lIns="0" tIns="0" rIns="0" bIns="0" numCol="1" anchor="t">
              <a:noAutofit/>
            </a:bodyPr>
            <a:lstStyle/>
            <a:p>
              <a:pPr marL="0" indent="0" algn="ctr" latinLnBrk="0">
                <a:buFontTx/>
                <a:buNone/>
              </a:pPr>
              <a:r>
                <a:rPr lang="ko-KR" b="1"/>
                <a:t>Master instance 역할</a:t>
              </a:r>
              <a:endParaRPr lang="ko-KR" altLang="en-US" b="1"/>
            </a:p>
            <a:p>
              <a:pPr marL="0" indent="0" algn="ctr" latinLnBrk="0">
                <a:buFontTx/>
                <a:buNone/>
              </a:pPr>
              <a:r>
                <a:rPr lang="ko-KR" b="1"/>
                <a:t>( EC2-mywebserver-deploy )</a:t>
              </a:r>
              <a:endParaRPr lang="ko-KR" altLang="en-US" b="1"/>
            </a:p>
          </p:txBody>
        </p:sp>
      </p:grpSp>
      <p:sp>
        <p:nvSpPr>
          <p:cNvPr id="29" name="텍스트 상자 167"/>
          <p:cNvSpPr txBox="1">
            <a:spLocks/>
          </p:cNvSpPr>
          <p:nvPr/>
        </p:nvSpPr>
        <p:spPr>
          <a:xfrm>
            <a:off x="9540875" y="7693025"/>
            <a:ext cx="4574540" cy="279400"/>
          </a:xfrm>
          <a:prstGeom prst="rect">
            <a:avLst/>
          </a:prstGeom>
          <a:noFill/>
        </p:spPr>
        <p:txBody>
          <a:bodyPr vert="horz" wrap="square" lIns="0" tIns="0" rIns="0" bIns="0" numCol="1" anchor="t">
            <a:noAutofit/>
          </a:bodyPr>
          <a:lstStyle/>
          <a:p>
            <a:pPr marL="0" indent="0" algn="ctr" latinLnBrk="0">
              <a:buFontTx/>
              <a:buNone/>
            </a:pPr>
            <a:r>
              <a:rPr lang="ko-KR" b="1"/>
              <a:t>Dynamic 인벤토리 시각화 확인 </a:t>
            </a:r>
            <a:endParaRPr lang="ko-KR" altLang="en-US" b="1"/>
          </a:p>
          <a:p>
            <a:pPr marL="0" indent="0" algn="ctr" latinLnBrk="0">
              <a:buFontTx/>
              <a:buNone/>
            </a:pPr>
            <a:r>
              <a:rPr lang="ko-KR" b="1"/>
              <a:t>( auto scaling을 통해 생성된 EC2 동적 감지 )</a:t>
            </a:r>
            <a:endParaRPr lang="ko-KR" altLang="en-US" b="1"/>
          </a:p>
        </p:txBody>
      </p:sp>
      <p:grpSp>
        <p:nvGrpSpPr>
          <p:cNvPr id="33" name="그룹 131"/>
          <p:cNvGrpSpPr>
            <a:grpSpLocks/>
          </p:cNvGrpSpPr>
          <p:nvPr/>
        </p:nvGrpSpPr>
        <p:grpSpPr>
          <a:xfrm>
            <a:off x="2642235" y="4827905"/>
            <a:ext cx="5289550" cy="3186430"/>
            <a:chOff x="2642235" y="4827905"/>
            <a:chExt cx="5289550" cy="3186430"/>
          </a:xfrm>
        </p:grpSpPr>
        <p:sp>
          <p:nvSpPr>
            <p:cNvPr id="28" name="텍스트 상자 166"/>
            <p:cNvSpPr txBox="1">
              <a:spLocks/>
            </p:cNvSpPr>
            <p:nvPr/>
          </p:nvSpPr>
          <p:spPr>
            <a:xfrm rot="0">
              <a:off x="2642235" y="7690485"/>
              <a:ext cx="5290185" cy="324485"/>
            </a:xfrm>
            <a:prstGeom prst="rect"/>
            <a:noFill/>
          </p:spPr>
          <p:txBody>
            <a:bodyPr wrap="square" lIns="0" tIns="0" rIns="0" bIns="0" numCol="1" vert="horz" anchor="t">
              <a:noAutofit/>
            </a:bodyPr>
            <a:lstStyle/>
            <a:p>
              <a:pPr marL="0" indent="0" algn="ctr" latinLnBrk="0">
                <a:buFontTx/>
                <a:buNone/>
              </a:pPr>
              <a:r>
                <a:rPr lang="ko-KR" b="1"/>
                <a:t>Ansible inventory yml 파일</a:t>
              </a:r>
              <a:endParaRPr lang="ko-KR" altLang="en-US" b="1"/>
            </a:p>
            <a:p>
              <a:pPr marL="0" indent="0" algn="ctr" latinLnBrk="0">
                <a:buFontTx/>
                <a:buNone/>
              </a:pPr>
              <a:r>
                <a:rPr lang="ko-KR" b="1"/>
                <a:t>( aws-ec2.yml)</a:t>
              </a:r>
              <a:endParaRPr lang="ko-KR" altLang="en-US" b="1"/>
            </a:p>
          </p:txBody>
        </p:sp>
        <p:grpSp>
          <p:nvGrpSpPr>
            <p:cNvPr id="32" name="그룹 130"/>
            <p:cNvGrpSpPr>
              <a:grpSpLocks/>
            </p:cNvGrpSpPr>
            <p:nvPr/>
          </p:nvGrpSpPr>
          <p:grpSpPr>
            <a:xfrm rot="0">
              <a:off x="3119120" y="4827905"/>
              <a:ext cx="4298315" cy="2807335"/>
              <a:chOff x="3119120" y="4827905"/>
              <a:chExt cx="4298315" cy="2807335"/>
            </a:xfrm>
          </p:grpSpPr>
          <p:pic>
            <p:nvPicPr>
              <p:cNvPr id="25" name="Picture " descr="C:/Users/USER/AppData/Roaming/PolarisOffice/ETemp/3020_11734232/image165.png"/>
              <p:cNvPicPr>
                <a:picLocks noChangeAspect="1"/>
              </p:cNvPicPr>
              <p:nvPr/>
            </p:nvPicPr>
            <p:blipFill rotWithShape="1">
              <a:blip r:embed="rId4" cstate="hqprint">
                <a:extLst>
                  <a:ext uri="{28A0092B-C50C-407E-A947-70E740481C1C}">
                    <a14:useLocalDpi xmlns:a14="http://schemas.microsoft.com/office/drawing/2010/main"/>
                  </a:ext>
                </a:extLst>
              </a:blip>
              <a:stretch>
                <a:fillRect/>
              </a:stretch>
            </p:blipFill>
            <p:spPr>
              <a:xfrm rot="0">
                <a:off x="3118485" y="4826635"/>
                <a:ext cx="4298315" cy="2807335"/>
              </a:xfrm>
              <a:prstGeom prst="rect"/>
              <a:noFill/>
              <a:ln w="9525" cap="flat" cmpd="sng">
                <a:solidFill>
                  <a:schemeClr val="tx1">
                    <a:alpha val="100000"/>
                  </a:schemeClr>
                </a:solidFill>
                <a:prstDash val="solid"/>
                <a:round/>
              </a:ln>
            </p:spPr>
          </p:pic>
          <p:sp>
            <p:nvSpPr>
              <p:cNvPr id="30" name="도형 282"/>
              <p:cNvSpPr>
                <a:spLocks/>
              </p:cNvSpPr>
              <p:nvPr/>
            </p:nvSpPr>
            <p:spPr>
              <a:xfrm rot="0">
                <a:off x="3688080" y="6540500"/>
                <a:ext cx="2190115" cy="23558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grpSp>
      <p:sp>
        <p:nvSpPr>
          <p:cNvPr id="31" name="텍스트 상자 348"/>
          <p:cNvSpPr txBox="1">
            <a:spLocks/>
          </p:cNvSpPr>
          <p:nvPr/>
        </p:nvSpPr>
        <p:spPr>
          <a:xfrm>
            <a:off x="4540250" y="448310"/>
            <a:ext cx="5803265"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Ansible을 이용하여 동적 배포 </a:t>
            </a:r>
            <a:endParaRPr lang="ko-KR" altLang="en-US" sz="2500">
              <a:solidFill>
                <a:srgbClr val="000000"/>
              </a:solidFill>
              <a:latin typeface="Noto Sans" charset="0"/>
              <a:ea typeface="Noto Sans" charset="0"/>
              <a:cs typeface="Noto Sans"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3560" cy="381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3560" cy="381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1915" cy="57531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23" name="Rect 0"/>
          <p:cNvSpPr txBox="1">
            <a:spLocks/>
          </p:cNvSpPr>
          <p:nvPr/>
        </p:nvSpPr>
        <p:spPr>
          <a:xfrm>
            <a:off x="885825" y="1184910"/>
            <a:ext cx="14901545"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Ansible - NGINX Webserver 배포</a:t>
            </a:r>
            <a:endParaRPr lang="ko-KR" altLang="en-US" sz="3600">
              <a:solidFill>
                <a:srgbClr val="000000"/>
              </a:solidFill>
              <a:latin typeface="Noto Sans Bold" charset="0"/>
              <a:ea typeface="Noto Sans Bold" charset="0"/>
              <a:cs typeface="Noto Sans Bold" charset="0"/>
            </a:endParaRPr>
          </a:p>
        </p:txBody>
      </p:sp>
      <p:grpSp>
        <p:nvGrpSpPr>
          <p:cNvPr id="30" name="그룹 133"/>
          <p:cNvGrpSpPr>
            <a:grpSpLocks/>
          </p:cNvGrpSpPr>
          <p:nvPr/>
        </p:nvGrpSpPr>
        <p:grpSpPr>
          <a:xfrm>
            <a:off x="82550" y="1913255"/>
            <a:ext cx="7388860" cy="5929630"/>
            <a:chOff x="82550" y="1913255"/>
            <a:chExt cx="7388860" cy="5929630"/>
          </a:xfrm>
        </p:grpSpPr>
        <p:pic>
          <p:nvPicPr>
            <p:cNvPr id="24"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960755" y="1913255"/>
              <a:ext cx="5620385" cy="5589905"/>
            </a:xfrm>
            <a:prstGeom prst="rect">
              <a:avLst/>
            </a:prstGeom>
            <a:noFill/>
            <a:ln w="9525" cap="flat" cmpd="sng">
              <a:solidFill>
                <a:schemeClr val="tx1">
                  <a:alpha val="100000"/>
                </a:schemeClr>
              </a:solidFill>
              <a:prstDash val="solid"/>
              <a:round/>
            </a:ln>
          </p:spPr>
        </p:pic>
        <p:sp>
          <p:nvSpPr>
            <p:cNvPr id="26" name="텍스트 상자 168"/>
            <p:cNvSpPr txBox="1">
              <a:spLocks/>
            </p:cNvSpPr>
            <p:nvPr/>
          </p:nvSpPr>
          <p:spPr>
            <a:xfrm>
              <a:off x="82550" y="7563485"/>
              <a:ext cx="7388225" cy="278765"/>
            </a:xfrm>
            <a:prstGeom prst="rect">
              <a:avLst/>
            </a:prstGeom>
            <a:noFill/>
          </p:spPr>
          <p:txBody>
            <a:bodyPr vert="horz" wrap="square" lIns="0" tIns="0" rIns="0" bIns="0" numCol="1" anchor="t">
              <a:noAutofit/>
            </a:bodyPr>
            <a:lstStyle/>
            <a:p>
              <a:pPr marL="0" indent="0" algn="ctr" latinLnBrk="0">
                <a:buFontTx/>
                <a:buNone/>
              </a:pPr>
              <a:r>
                <a:rPr lang="ko-KR" b="1"/>
                <a:t>ansible을 통해 배포된 웹 브라우저 확인</a:t>
              </a:r>
              <a:endParaRPr lang="ko-KR" altLang="en-US" b="1"/>
            </a:p>
            <a:p>
              <a:pPr marL="0" indent="0" algn="ctr" latinLnBrk="0">
                <a:buFontTx/>
                <a:buNone/>
              </a:pPr>
              <a:r>
                <a:rPr lang="ko-KR" b="1"/>
                <a:t>( https://survey.soldesk-insightforge.site/create-survey.html )</a:t>
              </a:r>
              <a:endParaRPr lang="ko-KR" altLang="en-US" b="1"/>
            </a:p>
          </p:txBody>
        </p:sp>
      </p:grpSp>
      <p:grpSp>
        <p:nvGrpSpPr>
          <p:cNvPr id="32" name="그룹 135"/>
          <p:cNvGrpSpPr>
            <a:grpSpLocks/>
          </p:cNvGrpSpPr>
          <p:nvPr/>
        </p:nvGrpSpPr>
        <p:grpSpPr>
          <a:xfrm rot="0">
            <a:off x="6969760" y="1917700"/>
            <a:ext cx="9648190" cy="5041265"/>
            <a:chOff x="6969760" y="1917700"/>
            <a:chExt cx="9648190" cy="5041265"/>
          </a:xfrm>
        </p:grpSpPr>
        <p:grpSp>
          <p:nvGrpSpPr>
            <p:cNvPr id="31" name="그룹 134"/>
            <p:cNvGrpSpPr>
              <a:grpSpLocks/>
            </p:cNvGrpSpPr>
            <p:nvPr/>
          </p:nvGrpSpPr>
          <p:grpSpPr>
            <a:xfrm>
              <a:off x="6969760" y="1917700"/>
              <a:ext cx="9647555" cy="5040630"/>
              <a:chOff x="6969760" y="1917700"/>
              <a:chExt cx="9647555" cy="5040630"/>
            </a:xfrm>
          </p:grpSpPr>
          <p:pic>
            <p:nvPicPr>
              <p:cNvPr id="25" name="Picture "/>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6969760" y="1917700"/>
                <a:ext cx="9648825" cy="4220210"/>
              </a:xfrm>
              <a:prstGeom prst="rect"/>
              <a:noFill/>
              <a:ln w="9525" cap="flat" cmpd="sng">
                <a:solidFill>
                  <a:schemeClr val="tx1">
                    <a:alpha val="100000"/>
                  </a:schemeClr>
                </a:solidFill>
                <a:prstDash val="solid"/>
                <a:round/>
              </a:ln>
            </p:spPr>
          </p:pic>
          <p:sp>
            <p:nvSpPr>
              <p:cNvPr id="27" name="텍스트 상자 172"/>
              <p:cNvSpPr txBox="1">
                <a:spLocks/>
              </p:cNvSpPr>
              <p:nvPr/>
            </p:nvSpPr>
            <p:spPr>
              <a:xfrm rot="0">
                <a:off x="8284845" y="6189345"/>
                <a:ext cx="7018655" cy="770255"/>
              </a:xfrm>
              <a:prstGeom prst="rect"/>
              <a:noFill/>
            </p:spPr>
            <p:txBody>
              <a:bodyPr wrap="square" lIns="0" tIns="0" rIns="0" bIns="0" numCol="1" vert="horz" anchor="t">
                <a:noAutofit/>
              </a:bodyPr>
              <a:lstStyle/>
              <a:p>
                <a:pPr marL="0" indent="0" algn="ctr" latinLnBrk="0">
                  <a:buFontTx/>
                  <a:buNone/>
                </a:pPr>
                <a:r>
                  <a:rPr lang="ko-KR" b="1"/>
                  <a:t>ansible을 통해 배포된 명령어 업데이트 확인</a:t>
                </a:r>
                <a:endParaRPr lang="ko-KR" altLang="en-US" b="1"/>
              </a:p>
              <a:p>
                <a:pPr marL="0" indent="0" algn="ctr" latinLnBrk="0">
                  <a:buFontTx/>
                  <a:buNone/>
                </a:pPr>
                <a:r>
                  <a:rPr lang="ko-KR" b="1"/>
                  <a:t>( wget, curl, nano, vim, ifconfig, netstat )</a:t>
                </a:r>
                <a:endParaRPr lang="ko-KR" altLang="en-US" b="1"/>
              </a:p>
            </p:txBody>
          </p:sp>
        </p:grpSp>
        <p:sp>
          <p:nvSpPr>
            <p:cNvPr id="28" name="도형 284"/>
            <p:cNvSpPr>
              <a:spLocks/>
            </p:cNvSpPr>
            <p:nvPr/>
          </p:nvSpPr>
          <p:spPr>
            <a:xfrm rot="0">
              <a:off x="12440920" y="1919605"/>
              <a:ext cx="3505835" cy="29781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sp>
        <p:nvSpPr>
          <p:cNvPr id="29" name="텍스트 상자 349"/>
          <p:cNvSpPr txBox="1">
            <a:spLocks/>
          </p:cNvSpPr>
          <p:nvPr/>
        </p:nvSpPr>
        <p:spPr>
          <a:xfrm>
            <a:off x="4540250" y="448310"/>
            <a:ext cx="5803265"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Ansible을 이용하여 동적 배포 </a:t>
            </a:r>
            <a:endParaRPr lang="ko-KR" altLang="en-US" sz="2500">
              <a:solidFill>
                <a:srgbClr val="000000"/>
              </a:solidFill>
              <a:latin typeface="Noto Sans" charset="0"/>
              <a:ea typeface="Noto Sans" charset="0"/>
              <a:cs typeface="Noto Sans" charset="0"/>
            </a:endParaRPr>
          </a:p>
        </p:txBody>
      </p:sp>
      <p:sp>
        <p:nvSpPr>
          <p:cNvPr id="33" name="도형 57"/>
          <p:cNvSpPr>
            <a:spLocks/>
          </p:cNvSpPr>
          <p:nvPr/>
        </p:nvSpPr>
        <p:spPr>
          <a:xfrm rot="0">
            <a:off x="7018655" y="1919605"/>
            <a:ext cx="1544320" cy="29845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3560" cy="381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3560" cy="381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1915" cy="57531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23" name="Rect 0"/>
          <p:cNvSpPr txBox="1">
            <a:spLocks/>
          </p:cNvSpPr>
          <p:nvPr/>
        </p:nvSpPr>
        <p:spPr>
          <a:xfrm>
            <a:off x="885825" y="1158240"/>
            <a:ext cx="14901545"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Ansible 구성 - TOMCAT, DB Server 배포</a:t>
            </a:r>
            <a:endParaRPr lang="ko-KR" altLang="en-US" sz="3600">
              <a:solidFill>
                <a:srgbClr val="000000"/>
              </a:solidFill>
              <a:latin typeface="Noto Sans Bold" charset="0"/>
              <a:ea typeface="Noto Sans Bold" charset="0"/>
              <a:cs typeface="Noto Sans Bold" charset="0"/>
            </a:endParaRPr>
          </a:p>
        </p:txBody>
      </p:sp>
      <p:grpSp>
        <p:nvGrpSpPr>
          <p:cNvPr id="37" name="그룹 137"/>
          <p:cNvGrpSpPr>
            <a:grpSpLocks/>
          </p:cNvGrpSpPr>
          <p:nvPr/>
        </p:nvGrpSpPr>
        <p:grpSpPr>
          <a:xfrm rot="0">
            <a:off x="1463675" y="1934210"/>
            <a:ext cx="7508875" cy="3753485"/>
            <a:chOff x="1463675" y="1934210"/>
            <a:chExt cx="7508875" cy="3753485"/>
          </a:xfrm>
        </p:grpSpPr>
        <p:grpSp>
          <p:nvGrpSpPr>
            <p:cNvPr id="36" name="그룹 136"/>
            <p:cNvGrpSpPr>
              <a:grpSpLocks/>
            </p:cNvGrpSpPr>
            <p:nvPr/>
          </p:nvGrpSpPr>
          <p:grpSpPr>
            <a:xfrm>
              <a:off x="1463675" y="1934210"/>
              <a:ext cx="7508240" cy="3752850"/>
              <a:chOff x="1463675" y="1934210"/>
              <a:chExt cx="7508240" cy="3752850"/>
            </a:xfrm>
          </p:grpSpPr>
          <p:pic>
            <p:nvPicPr>
              <p:cNvPr id="26" name="Picture " descr="C:/Users/USER/AppData/Roaming/PolarisOffice/ETemp/3020_11734232/image168.pn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1463040" y="1933575"/>
                <a:ext cx="7508875" cy="3378835"/>
              </a:xfrm>
              <a:prstGeom prst="rect"/>
              <a:noFill/>
              <a:ln w="9525" cap="flat" cmpd="sng">
                <a:solidFill>
                  <a:schemeClr val="tx1">
                    <a:alpha val="100000"/>
                  </a:schemeClr>
                </a:solidFill>
                <a:prstDash val="solid"/>
                <a:round/>
              </a:ln>
            </p:spPr>
          </p:pic>
          <p:sp>
            <p:nvSpPr>
              <p:cNvPr id="29" name="텍스트 상자 173"/>
              <p:cNvSpPr txBox="1">
                <a:spLocks/>
              </p:cNvSpPr>
              <p:nvPr/>
            </p:nvSpPr>
            <p:spPr>
              <a:xfrm rot="0">
                <a:off x="1703070" y="5394325"/>
                <a:ext cx="7018020" cy="292735"/>
              </a:xfrm>
              <a:prstGeom prst="rect"/>
              <a:noFill/>
            </p:spPr>
            <p:txBody>
              <a:bodyPr wrap="square" lIns="0" tIns="0" rIns="0" bIns="0" numCol="1" vert="horz" anchor="t">
                <a:noAutofit/>
              </a:bodyPr>
              <a:lstStyle/>
              <a:p>
                <a:pPr marL="0" indent="0" algn="ctr" latinLnBrk="0">
                  <a:buFontTx/>
                  <a:buNone/>
                </a:pPr>
                <a:r>
                  <a:rPr lang="ko-KR" b="1"/>
                  <a:t>ansible을 통해 배포된 html 확인</a:t>
                </a:r>
                <a:endParaRPr lang="ko-KR" altLang="en-US" b="1"/>
              </a:p>
              <a:p>
                <a:pPr marL="0" indent="0" algn="ctr" latinLnBrk="0">
                  <a:buFontTx/>
                  <a:buNone/>
                </a:pPr>
                <a:r>
                  <a:rPr lang="ko-KR" b="1"/>
                  <a:t>( TOMCAT, private network )</a:t>
                </a:r>
                <a:endParaRPr lang="ko-KR" altLang="en-US" b="1"/>
              </a:p>
            </p:txBody>
          </p:sp>
        </p:grpSp>
        <p:sp>
          <p:nvSpPr>
            <p:cNvPr id="31" name="도형 285"/>
            <p:cNvSpPr>
              <a:spLocks/>
            </p:cNvSpPr>
            <p:nvPr/>
          </p:nvSpPr>
          <p:spPr>
            <a:xfrm rot="0">
              <a:off x="4971415" y="1945640"/>
              <a:ext cx="3893820" cy="24066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grpSp>
        <p:nvGrpSpPr>
          <p:cNvPr id="35" name="그룹 121"/>
          <p:cNvGrpSpPr>
            <a:grpSpLocks/>
          </p:cNvGrpSpPr>
          <p:nvPr/>
        </p:nvGrpSpPr>
        <p:grpSpPr>
          <a:xfrm rot="0">
            <a:off x="9233535" y="1936750"/>
            <a:ext cx="7270115" cy="6200140"/>
            <a:chOff x="9233535" y="1936750"/>
            <a:chExt cx="7270115" cy="6200140"/>
          </a:xfrm>
        </p:grpSpPr>
        <p:pic>
          <p:nvPicPr>
            <p:cNvPr id="27" name="Picture " descr="C:/Users/USER/AppData/Roaming/PolarisOffice/ETemp/3020_11734232/image169.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9233535" y="1939925"/>
              <a:ext cx="7257415" cy="2712085"/>
            </a:xfrm>
            <a:prstGeom prst="rect"/>
            <a:noFill/>
            <a:ln w="9525" cap="flat" cmpd="sng">
              <a:solidFill>
                <a:schemeClr val="tx1">
                  <a:alpha val="100000"/>
                </a:schemeClr>
              </a:solidFill>
              <a:prstDash val="solid"/>
              <a:round/>
            </a:ln>
          </p:spPr>
        </p:pic>
        <p:pic>
          <p:nvPicPr>
            <p:cNvPr id="28" name="Picture " descr="C:/Users/USER/AppData/Roaming/PolarisOffice/ETemp/3020_11734232/image170.png"/>
            <p:cNvPicPr>
              <a:picLocks noChangeAspect="1"/>
            </p:cNvPicPr>
            <p:nvPr/>
          </p:nvPicPr>
          <p:blipFill rotWithShape="1">
            <a:blip r:embed="rId4" cstate="hqprint">
              <a:extLst>
                <a:ext uri="{28A0092B-C50C-407E-A947-70E740481C1C}">
                  <a14:useLocalDpi xmlns:a14="http://schemas.microsoft.com/office/drawing/2010/main"/>
                </a:ext>
              </a:extLst>
            </a:blip>
            <a:srcRect t="199" b="12404"/>
            <a:stretch>
              <a:fillRect/>
            </a:stretch>
          </p:blipFill>
          <p:spPr>
            <a:xfrm rot="0">
              <a:off x="9236710" y="4731385"/>
              <a:ext cx="7254875" cy="3084195"/>
            </a:xfrm>
            <a:prstGeom prst="rect"/>
            <a:noFill/>
            <a:ln w="9525" cap="flat" cmpd="sng">
              <a:solidFill>
                <a:schemeClr val="tx1">
                  <a:alpha val="100000"/>
                </a:schemeClr>
              </a:solidFill>
              <a:prstDash val="solid"/>
              <a:round/>
            </a:ln>
          </p:spPr>
        </p:pic>
        <p:sp>
          <p:nvSpPr>
            <p:cNvPr id="30" name="텍스트 상자 174"/>
            <p:cNvSpPr txBox="1">
              <a:spLocks/>
            </p:cNvSpPr>
            <p:nvPr/>
          </p:nvSpPr>
          <p:spPr>
            <a:xfrm rot="0">
              <a:off x="9558020" y="7868285"/>
              <a:ext cx="6600825" cy="268605"/>
            </a:xfrm>
            <a:prstGeom prst="rect"/>
            <a:noFill/>
          </p:spPr>
          <p:txBody>
            <a:bodyPr wrap="square" lIns="0" tIns="0" rIns="0" bIns="0" numCol="1" vert="horz" anchor="t">
              <a:noAutofit/>
            </a:bodyPr>
            <a:lstStyle/>
            <a:p>
              <a:pPr marL="0" indent="0" algn="ctr" latinLnBrk="0">
                <a:buFontTx/>
                <a:buNone/>
              </a:pPr>
              <a:r>
                <a:rPr lang="ko-KR" b="1"/>
                <a:t>ansible을 통해 배포된 DB server 확인</a:t>
              </a:r>
              <a:endParaRPr lang="ko-KR" altLang="en-US" b="1"/>
            </a:p>
            <a:p>
              <a:pPr marL="0" indent="0" algn="ctr" latinLnBrk="0">
                <a:buFontTx/>
                <a:buNone/>
              </a:pPr>
              <a:r>
                <a:rPr lang="ko-KR" b="1"/>
                <a:t>( 포트 번호: 2222, dynamodb 접근  )</a:t>
              </a:r>
              <a:endParaRPr lang="ko-KR" altLang="en-US" b="1"/>
            </a:p>
          </p:txBody>
        </p:sp>
        <p:sp>
          <p:nvSpPr>
            <p:cNvPr id="32" name="도형 286"/>
            <p:cNvSpPr>
              <a:spLocks/>
            </p:cNvSpPr>
            <p:nvPr/>
          </p:nvSpPr>
          <p:spPr>
            <a:xfrm rot="0">
              <a:off x="11983085" y="1936750"/>
              <a:ext cx="4520565" cy="22034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33" name="도형 287"/>
            <p:cNvSpPr>
              <a:spLocks/>
            </p:cNvSpPr>
            <p:nvPr/>
          </p:nvSpPr>
          <p:spPr>
            <a:xfrm rot="0">
              <a:off x="12076430" y="4727575"/>
              <a:ext cx="3425825" cy="19431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sp>
        <p:nvSpPr>
          <p:cNvPr id="34" name="텍스트 상자 350"/>
          <p:cNvSpPr txBox="1">
            <a:spLocks/>
          </p:cNvSpPr>
          <p:nvPr/>
        </p:nvSpPr>
        <p:spPr>
          <a:xfrm>
            <a:off x="4540250" y="448310"/>
            <a:ext cx="5803265"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Ansible을 이용하여 동적 배포 </a:t>
            </a:r>
            <a:endParaRPr lang="ko-KR" altLang="en-US" sz="2500">
              <a:solidFill>
                <a:srgbClr val="000000"/>
              </a:solidFill>
              <a:latin typeface="Noto Sans" charset="0"/>
              <a:ea typeface="Noto Sans" charset="0"/>
              <a:cs typeface="Noto Sans"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3560" cy="381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3560" cy="381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1915" cy="57531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3265"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CloudWatch를 이용하여 모니터링 </a:t>
            </a:r>
            <a:endParaRPr lang="ko-KR" altLang="en-US" sz="2500">
              <a:solidFill>
                <a:srgbClr val="000000"/>
              </a:solidFill>
              <a:latin typeface="Noto Sans" charset="0"/>
              <a:ea typeface="Noto Sans" charset="0"/>
              <a:cs typeface="Noto Sans" charset="0"/>
            </a:endParaRPr>
          </a:p>
        </p:txBody>
      </p:sp>
      <p:sp>
        <p:nvSpPr>
          <p:cNvPr id="21" name="Rect 0"/>
          <p:cNvSpPr txBox="1">
            <a:spLocks/>
          </p:cNvSpPr>
          <p:nvPr/>
        </p:nvSpPr>
        <p:spPr>
          <a:xfrm>
            <a:off x="850265" y="8336280"/>
            <a:ext cx="16655415" cy="1153795"/>
          </a:xfrm>
          <a:prstGeom prst="rect">
            <a:avLst/>
          </a:prstGeom>
        </p:spPr>
        <p:txBody>
          <a:bodyPr vert="horz" wrap="square" lIns="0" tIns="0" rIns="0" bIns="0" numCol="1" rtlCol="1" anchor="t">
            <a:spAutoFit/>
          </a:bodyPr>
          <a:lstStyle/>
          <a:p>
            <a:pPr marL="0" indent="0" latinLnBrk="0">
              <a:lnSpc>
                <a:spcPct val="150000"/>
              </a:lnSpc>
              <a:buFontTx/>
              <a:buNone/>
            </a:pPr>
            <a:r>
              <a:rPr sz="2500"/>
              <a:t>CloudWatch 로그 그룹과 IAM 역할을 통해 Lambda 함수의 성공 및 오류를 모니터링하고, 메모리, 디스크, 스왑, CPU, 네트워크 사용량을 60초 간격으로 수집하여 CloudWatch 알람을 설정함으로써 시스템 성능 및 보안을 강화</a:t>
            </a:r>
            <a:endParaRPr lang="ko-KR" altLang="en-US" sz="2500"/>
          </a:p>
        </p:txBody>
      </p:sp>
      <p:sp>
        <p:nvSpPr>
          <p:cNvPr id="23" name="Rect 0"/>
          <p:cNvSpPr txBox="1">
            <a:spLocks/>
          </p:cNvSpPr>
          <p:nvPr/>
        </p:nvSpPr>
        <p:spPr>
          <a:xfrm>
            <a:off x="885825" y="1223010"/>
            <a:ext cx="14900910"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CloudWatch 구성 </a:t>
            </a:r>
            <a:endParaRPr lang="ko-KR" altLang="en-US" sz="3600">
              <a:solidFill>
                <a:srgbClr val="000000"/>
              </a:solidFill>
              <a:latin typeface="Noto Sans Bold" charset="0"/>
              <a:ea typeface="Noto Sans Bold" charset="0"/>
              <a:cs typeface="Noto Sans Bold" charset="0"/>
            </a:endParaRPr>
          </a:p>
        </p:txBody>
      </p:sp>
      <p:graphicFrame>
        <p:nvGraphicFramePr>
          <p:cNvPr id="24" name="표 21"/>
          <p:cNvGraphicFramePr>
            <a:graphicFrameLocks noGrp="1"/>
          </p:cNvGraphicFramePr>
          <p:nvPr/>
        </p:nvGraphicFramePr>
        <p:xfrm>
          <a:off x="886460" y="2564130"/>
          <a:ext cx="15849600" cy="1216660"/>
        </p:xfrm>
        <a:graphic>
          <a:graphicData uri="http://schemas.openxmlformats.org/drawingml/2006/table">
            <a:tbl>
              <a:tblPr firstRow="1" bandRow="1">
                <a:tableStyleId>{D7AC3CCA-C797-4891-BE02-D94E43425B78}</a:tableStyleId>
              </a:tblPr>
              <a:tblGrid>
                <a:gridCol w="3962400"/>
                <a:gridCol w="3962400"/>
                <a:gridCol w="3962400"/>
                <a:gridCol w="3962400"/>
              </a:tblGrid>
              <a:tr h="383540">
                <a:tc>
                  <a:txBody>
                    <a:bodyPr/>
                    <a:lstStyle/>
                    <a:p>
                      <a:pPr marL="0" indent="0" algn="ctr" latinLnBrk="0" hangingPunct="1" lvl="1">
                        <a:buFontTx/>
                        <a:buNone/>
                      </a:pPr>
                      <a:r>
                        <a:rPr lang="ko-KR" sz="1800" kern="1200" i="0" b="1">
                          <a:solidFill>
                            <a:schemeClr val="dk1"/>
                          </a:solidFill>
                          <a:latin typeface="맑은 고딕" charset="0"/>
                          <a:ea typeface="맑은 고딕" charset="0"/>
                        </a:rPr>
                        <a:t>CloudWatch 로그 그룹</a:t>
                      </a:r>
                      <a:endParaRPr lang="ko-KR" altLang="en-US" sz="1800" kern="1200" i="0" b="1">
                        <a:solidFill>
                          <a:schemeClr val="dk1"/>
                        </a:solidFill>
                        <a:latin typeface="맑은 고딕" charset="0"/>
                        <a:ea typeface="맑은 고딕" charset="0"/>
                      </a:endParaRPr>
                    </a:p>
                  </a:txBody>
                  <a:tcPr marL="90170" marR="90170" marT="46990" marB="46990" anchor="ctr"/>
                </a:tc>
                <a:tc>
                  <a:txBody>
                    <a:bodyPr/>
                    <a:lstStyle/>
                    <a:p>
                      <a:pPr marL="0" indent="0" algn="ctr" latinLnBrk="0" hangingPunct="1" lvl="1">
                        <a:buFontTx/>
                        <a:buNone/>
                      </a:pPr>
                      <a:r>
                        <a:rPr lang="ko-KR" sz="1800" kern="1200" i="0" b="1">
                          <a:solidFill>
                            <a:schemeClr val="dk1"/>
                          </a:solidFill>
                          <a:latin typeface="맑은 고딕" charset="0"/>
                          <a:ea typeface="맑은 고딕" charset="0"/>
                        </a:rPr>
                        <a:t>IAM 역할</a:t>
                      </a:r>
                      <a:endParaRPr lang="ko-KR" altLang="en-US" sz="1800" kern="1200" i="0" b="1">
                        <a:solidFill>
                          <a:schemeClr val="dk1"/>
                        </a:solidFill>
                        <a:latin typeface="맑은 고딕" charset="0"/>
                        <a:ea typeface="맑은 고딕" charset="0"/>
                      </a:endParaRPr>
                    </a:p>
                  </a:txBody>
                  <a:tcPr marL="90170" marR="90170" marT="46990" marB="46990" anchor="ctr"/>
                </a:tc>
                <a:tc>
                  <a:txBody>
                    <a:bodyPr/>
                    <a:lstStyle/>
                    <a:p>
                      <a:pPr marL="0" indent="0" algn="ctr" latinLnBrk="0" hangingPunct="1" lvl="1">
                        <a:buFontTx/>
                        <a:buNone/>
                      </a:pPr>
                      <a:r>
                        <a:rPr kern="1200" i="0" b="1">
                          <a:solidFill>
                            <a:srgbClr val="212529"/>
                          </a:solidFill>
                          <a:latin typeface="Helvetica Neue" charset="0"/>
                          <a:ea typeface="Malgun Gothic" charset="0"/>
                        </a:rPr>
                        <a:t>CloudWatch Metrics</a:t>
                      </a:r>
                      <a:endParaRPr lang="ko-KR" altLang="en-US" kern="1200" i="0" b="1">
                        <a:solidFill>
                          <a:srgbClr val="212529"/>
                        </a:solidFill>
                        <a:latin typeface="Helvetica Neue" charset="0"/>
                        <a:ea typeface="Malgun Gothic" charset="0"/>
                      </a:endParaRPr>
                    </a:p>
                  </a:txBody>
                  <a:tcPr marL="90170" marR="90170" marT="46990" marB="46990" anchor="ctr"/>
                </a:tc>
                <a:tc>
                  <a:txBody>
                    <a:bodyPr/>
                    <a:lstStyle/>
                    <a:p>
                      <a:pPr marL="0" indent="0" algn="ctr" latinLnBrk="0" hangingPunct="1" lvl="1">
                        <a:buFontTx/>
                        <a:buNone/>
                      </a:pPr>
                      <a:r>
                        <a:rPr kern="1200" i="0" b="1">
                          <a:solidFill>
                            <a:srgbClr val="212529"/>
                          </a:solidFill>
                          <a:latin typeface="Helvetica Neue" charset="0"/>
                          <a:ea typeface="Malgun Gothic" charset="0"/>
                        </a:rPr>
                        <a:t>CloudWatch Alarms</a:t>
                      </a:r>
                      <a:endParaRPr lang="ko-KR" altLang="en-US" kern="1200" i="0" b="1">
                        <a:solidFill>
                          <a:srgbClr val="212529"/>
                        </a:solidFill>
                        <a:latin typeface="Helvetica Neue" charset="0"/>
                        <a:ea typeface="Malgun Gothic" charset="0"/>
                      </a:endParaRPr>
                    </a:p>
                  </a:txBody>
                  <a:tcPr marL="90170" marR="90170" marT="46990" marB="46990" anchor="ctr"/>
                </a:tc>
              </a:tr>
              <a:tr h="422910">
                <a:tc rowSpan="2">
                  <a:txBody>
                    <a:bodyPr/>
                    <a:lstStyle/>
                    <a:p>
                      <a:pPr marL="0" indent="0" algn="ctr" latinLnBrk="0" hangingPunct="1" lvl="1">
                        <a:buFontTx/>
                        <a:buNone/>
                      </a:pPr>
                      <a:r>
                        <a:rPr sz="1600" kern="1200" i="0" b="0">
                          <a:solidFill>
                            <a:srgbClr val="212529"/>
                          </a:solidFill>
                          <a:latin typeface="Helvetica Neue" charset="0"/>
                          <a:ea typeface="Malgun Gothic" charset="0"/>
                        </a:rPr>
                        <a:t>/aws/lambda/SaveSurveyData</a:t>
                      </a:r>
                      <a:endParaRPr lang="ko-KR" altLang="en-US" sz="1600" kern="1200" i="0" b="0">
                        <a:solidFill>
                          <a:srgbClr val="212529"/>
                        </a:solidFill>
                        <a:latin typeface="Helvetica Neue" charset="0"/>
                        <a:ea typeface="Malgun Gothic" charset="0"/>
                      </a:endParaRPr>
                    </a:p>
                  </a:txBody>
                  <a:tcPr marL="90170" marR="90170" marT="46990" marB="46990" anchor="ctr">
                    <a:noFill/>
                  </a:tcPr>
                </a:tc>
                <a:tc rowSpan="2">
                  <a:txBody>
                    <a:bodyPr/>
                    <a:lstStyle/>
                    <a:p>
                      <a:pPr marL="0" indent="0" algn="ctr" latinLnBrk="0" hangingPunct="1" lvl="1">
                        <a:buFontTx/>
                        <a:buNone/>
                      </a:pPr>
                      <a:r>
                        <a:rPr sz="1600" kern="1200" i="0" b="0">
                          <a:solidFill>
                            <a:schemeClr val="dk1"/>
                          </a:solidFill>
                          <a:latin typeface="Consolas" charset="0"/>
                          <a:ea typeface="Fira Mono" charset="0"/>
                        </a:rPr>
                        <a:t>- cloudwatch_logs_policy,</a:t>
                      </a:r>
                      <a:endParaRPr lang="ko-KR" altLang="en-US" sz="1600" kern="1200" i="0" b="0">
                        <a:solidFill>
                          <a:schemeClr val="dk1"/>
                        </a:solidFill>
                        <a:latin typeface="Consolas" charset="0"/>
                        <a:ea typeface="Fira Mono" charset="0"/>
                      </a:endParaRPr>
                    </a:p>
                    <a:p>
                      <a:pPr marL="0" indent="0" algn="ctr" latinLnBrk="0" hangingPunct="1" lvl="1">
                        <a:buFontTx/>
                        <a:buNone/>
                      </a:pPr>
                      <a:r>
                        <a:rPr sz="1600" kern="1200" i="0" b="0">
                          <a:solidFill>
                            <a:schemeClr val="dk1"/>
                          </a:solidFill>
                          <a:latin typeface="Consolas" charset="0"/>
                          <a:ea typeface="Fira Mono" charset="0"/>
                        </a:rPr>
                        <a:t>- AmazonAPIGateway</a:t>
                      </a:r>
                      <a:endParaRPr lang="ko-KR" altLang="en-US" sz="1600" kern="1200" i="0" b="0">
                        <a:solidFill>
                          <a:schemeClr val="dk1"/>
                        </a:solidFill>
                        <a:latin typeface="Consolas" charset="0"/>
                        <a:ea typeface="Fira Mono" charset="0"/>
                      </a:endParaRPr>
                    </a:p>
                    <a:p>
                      <a:pPr marL="0" indent="0" algn="ctr" latinLnBrk="0" hangingPunct="1" lvl="1">
                        <a:buFontTx/>
                        <a:buNone/>
                      </a:pPr>
                      <a:r>
                        <a:rPr sz="1600" kern="1200" i="0" b="0">
                          <a:solidFill>
                            <a:schemeClr val="dk1"/>
                          </a:solidFill>
                          <a:latin typeface="Consolas" charset="0"/>
                          <a:ea typeface="Fira Mono" charset="0"/>
                        </a:rPr>
                        <a:t>PushToCloudWatchLogs</a:t>
                      </a:r>
                      <a:endParaRPr lang="ko-KR" altLang="en-US" sz="1600" kern="1200" i="0" b="0">
                        <a:solidFill>
                          <a:schemeClr val="dk1"/>
                        </a:solidFill>
                        <a:latin typeface="Consolas" charset="0"/>
                        <a:ea typeface="Fira Mono" charset="0"/>
                      </a:endParaRPr>
                    </a:p>
                  </a:txBody>
                  <a:tcPr marL="90170" marR="90170" marT="46990" marB="46990" anchor="ctr">
                    <a:noFill/>
                  </a:tcPr>
                </a:tc>
                <a:tc>
                  <a:txBody>
                    <a:bodyPr/>
                    <a:lstStyle/>
                    <a:p>
                      <a:pPr marL="0" indent="0" algn="ctr" latinLnBrk="0" hangingPunct="1" lvl="1">
                        <a:buFontTx/>
                        <a:buNone/>
                      </a:pPr>
                      <a:r>
                        <a:rPr sz="1600" kern="1200" i="0" b="0">
                          <a:solidFill>
                            <a:srgbClr val="212529"/>
                          </a:solidFill>
                          <a:latin typeface="Helvetica Neue" charset="0"/>
                          <a:ea typeface="Malgun Gothic" charset="0"/>
                        </a:rPr>
                        <a:t>Lambda</a:t>
                      </a:r>
                      <a:r>
                        <a:rPr lang="ko-KR" sz="1600" kern="1200" i="0" b="0">
                          <a:solidFill>
                            <a:srgbClr val="212529"/>
                          </a:solidFill>
                          <a:latin typeface="Helvetica Neue" charset="0"/>
                          <a:ea typeface="Malgun Gothic" charset="0"/>
                        </a:rPr>
                        <a:t>Success</a:t>
                      </a:r>
                      <a:r>
                        <a:rPr sz="1600" kern="1200" i="0" b="0">
                          <a:solidFill>
                            <a:srgbClr val="212529"/>
                          </a:solidFill>
                          <a:latin typeface="Helvetica Neue" charset="0"/>
                          <a:ea typeface="Malgun Gothic" charset="0"/>
                        </a:rPr>
                        <a:t>Filter</a:t>
                      </a:r>
                      <a:endParaRPr lang="ko-KR" altLang="en-US" sz="1600" kern="1200" i="0" b="0">
                        <a:solidFill>
                          <a:srgbClr val="212529"/>
                        </a:solidFill>
                        <a:latin typeface="Helvetica Neue" charset="0"/>
                        <a:ea typeface="Malgun Gothic" charset="0"/>
                      </a:endParaRPr>
                    </a:p>
                  </a:txBody>
                  <a:tcPr marL="90170" marR="90170" marT="46990" marB="46990" anchor="ctr">
                    <a:noFill/>
                  </a:tcPr>
                </a:tc>
                <a:tc>
                  <a:txBody>
                    <a:bodyPr/>
                    <a:lstStyle/>
                    <a:p>
                      <a:pPr marL="0" indent="0" algn="ctr" latinLnBrk="0" hangingPunct="1" lvl="1">
                        <a:buFontTx/>
                        <a:buNone/>
                      </a:pPr>
                      <a:r>
                        <a:rPr lang="ko-KR" sz="1600" kern="1200" i="0" b="0">
                          <a:solidFill>
                            <a:schemeClr val="dk1"/>
                          </a:solidFill>
                          <a:latin typeface="Consolas" charset="0"/>
                          <a:ea typeface="Fira Mono" charset="0"/>
                        </a:rPr>
                        <a:t>Email</a:t>
                      </a:r>
                      <a:r>
                        <a:rPr lang="ko-KR" sz="1600" kern="1200" i="0" b="0">
                          <a:solidFill>
                            <a:schemeClr val="dk1"/>
                          </a:solidFill>
                          <a:latin typeface="Consolas" charset="0"/>
                          <a:ea typeface="Fira Mono" charset="0"/>
                        </a:rPr>
                        <a:t>:</a:t>
                      </a:r>
                      <a:r>
                        <a:rPr lang="ko-KR" sz="1600" kern="1200" i="0" b="0">
                          <a:solidFill>
                            <a:schemeClr val="dk1"/>
                          </a:solidFill>
                          <a:latin typeface="Consolas" charset="0"/>
                          <a:ea typeface="Fira Mono" charset="0"/>
                        </a:rPr>
                        <a:t> </a:t>
                      </a:r>
                      <a:r>
                        <a:rPr lang="ko-KR" sz="1600" kern="1200" i="0" b="0">
                          <a:solidFill>
                            <a:schemeClr val="dk1"/>
                          </a:solidFill>
                          <a:latin typeface="Consolas" charset="0"/>
                          <a:ea typeface="Fira Mono" charset="0"/>
                        </a:rPr>
                        <a:t>p8489009@gmail.com</a:t>
                      </a:r>
                      <a:endParaRPr lang="ko-KR" altLang="en-US" sz="1600" kern="1200" i="0" b="0">
                        <a:solidFill>
                          <a:schemeClr val="dk1"/>
                        </a:solidFill>
                        <a:latin typeface="Consolas" charset="0"/>
                        <a:ea typeface="Fira Mono" charset="0"/>
                      </a:endParaRPr>
                    </a:p>
                  </a:txBody>
                  <a:tcPr marL="90170" marR="90170" marT="46990" marB="46990" anchor="ctr">
                    <a:noFill/>
                  </a:tcPr>
                </a:tc>
              </a:tr>
              <a:tr h="410210">
                <a:tc vMerge="1">
                  <a:txBody>
                    <a:bodyPr/>
                    <a:lstStyle/>
                    <a:p>
                      <a:pPr/>
                      <a:endParaRPr lang="ko-KR" altLang="en-US" kern="1200"/>
                    </a:p>
                  </a:txBody>
                </a:tc>
                <a:tc vMerge="1">
                  <a:txBody>
                    <a:bodyPr/>
                    <a:lstStyle/>
                    <a:p>
                      <a:pPr/>
                      <a:endParaRPr lang="ko-KR" altLang="en-US" kern="1200"/>
                    </a:p>
                  </a:txBody>
                </a:tc>
                <a:tc>
                  <a:txBody>
                    <a:bodyPr/>
                    <a:lstStyle/>
                    <a:p>
                      <a:pPr marL="0" indent="0" algn="ctr" latinLnBrk="0" hangingPunct="1" lvl="1">
                        <a:buFontTx/>
                        <a:buNone/>
                      </a:pPr>
                      <a:r>
                        <a:rPr sz="1600" kern="1200" i="0" b="0">
                          <a:solidFill>
                            <a:srgbClr val="212529"/>
                          </a:solidFill>
                          <a:latin typeface="Helvetica Neue" charset="0"/>
                          <a:ea typeface="Malgun Gothic" charset="0"/>
                        </a:rPr>
                        <a:t>LambdaErrorFilter</a:t>
                      </a:r>
                      <a:endParaRPr lang="ko-KR" altLang="en-US" sz="1600" kern="1200" i="0" b="0">
                        <a:solidFill>
                          <a:srgbClr val="212529"/>
                        </a:solidFill>
                        <a:latin typeface="Helvetica Neue" charset="0"/>
                        <a:ea typeface="Malgun Gothic" charset="0"/>
                      </a:endParaRPr>
                    </a:p>
                  </a:txBody>
                  <a:tcPr marL="90170" marR="90170" marT="46990" marB="46990" anchor="ctr">
                    <a:noFill/>
                  </a:tcPr>
                </a:tc>
                <a:tc>
                  <a:txBody>
                    <a:bodyPr/>
                    <a:lstStyle/>
                    <a:p>
                      <a:pPr marL="0" indent="0" algn="ctr" latinLnBrk="0" hangingPunct="1" lvl="1">
                        <a:buFontTx/>
                        <a:buNone/>
                      </a:pPr>
                      <a:r>
                        <a:rPr lang="ko-KR" sz="1600" kern="1200" i="0" b="0">
                          <a:solidFill>
                            <a:schemeClr val="dk1"/>
                          </a:solidFill>
                          <a:latin typeface="Consolas" charset="0"/>
                          <a:ea typeface="Fira Mono" charset="0"/>
                        </a:rPr>
                        <a:t>Email</a:t>
                      </a:r>
                      <a:r>
                        <a:rPr lang="ko-KR" sz="1600" kern="1200" i="0" b="0">
                          <a:solidFill>
                            <a:schemeClr val="dk1"/>
                          </a:solidFill>
                          <a:latin typeface="Consolas" charset="0"/>
                          <a:ea typeface="Fira Mono" charset="0"/>
                        </a:rPr>
                        <a:t>: </a:t>
                      </a:r>
                      <a:r>
                        <a:rPr lang="ko-KR" sz="1600" kern="1200" i="0" b="0">
                          <a:solidFill>
                            <a:schemeClr val="dk1"/>
                          </a:solidFill>
                          <a:latin typeface="Consolas" charset="0"/>
                          <a:ea typeface="Fira Mono" charset="0"/>
                        </a:rPr>
                        <a:t>p8489009@gmail.com</a:t>
                      </a:r>
                      <a:endParaRPr lang="ko-KR" altLang="en-US" sz="1600" kern="1200" i="0" b="0">
                        <a:solidFill>
                          <a:schemeClr val="dk1"/>
                        </a:solidFill>
                        <a:latin typeface="Consolas" charset="0"/>
                        <a:ea typeface="Fira Mono" charset="0"/>
                      </a:endParaRPr>
                    </a:p>
                  </a:txBody>
                  <a:tcPr marL="90170" marR="90170" marT="46990" marB="46990" anchor="ctr">
                    <a:noFill/>
                  </a:tcPr>
                </a:tc>
              </a:tr>
            </a:tbl>
          </a:graphicData>
        </a:graphic>
      </p:graphicFrame>
      <p:graphicFrame>
        <p:nvGraphicFramePr>
          <p:cNvPr id="25" name="표 22"/>
          <p:cNvGraphicFramePr>
            <a:graphicFrameLocks noGrp="1"/>
          </p:cNvGraphicFramePr>
          <p:nvPr/>
        </p:nvGraphicFramePr>
        <p:xfrm>
          <a:off x="885825" y="4147185"/>
          <a:ext cx="15848965" cy="3443605"/>
        </p:xfrm>
        <a:graphic>
          <a:graphicData uri="http://schemas.openxmlformats.org/drawingml/2006/table">
            <a:tbl>
              <a:tblPr firstRow="1" bandRow="1">
                <a:tableStyleId>{D7AC3CCA-C797-4891-BE02-D94E43425B78}</a:tableStyleId>
              </a:tblPr>
              <a:tblGrid>
                <a:gridCol w="3961765">
                  <a:extLst>
                    <a:ext uri="{9D8B030D-6E8A-4147-A177-3AD203B41FA5}">
                      <a16:colId xmlns:a16="http://schemas.microsoft.com/office/drawing/2014/main" val="20000"/>
                    </a:ext>
                  </a:extLst>
                </a:gridCol>
                <a:gridCol w="3961765">
                  <a:extLst>
                    <a:ext uri="{9D8B030D-6E8A-4147-A177-3AD203B41FA5}">
                      <a16:colId xmlns:a16="http://schemas.microsoft.com/office/drawing/2014/main" val="20001"/>
                    </a:ext>
                  </a:extLst>
                </a:gridCol>
                <a:gridCol w="3961765">
                  <a:extLst>
                    <a:ext uri="{9D8B030D-6E8A-4147-A177-3AD203B41FA5}">
                      <a16:colId xmlns:a16="http://schemas.microsoft.com/office/drawing/2014/main" val="20002"/>
                    </a:ext>
                  </a:extLst>
                </a:gridCol>
                <a:gridCol w="3963670">
                  <a:extLst>
                    <a:ext uri="{9D8B030D-6E8A-4147-A177-3AD203B41FA5}">
                      <a16:colId xmlns:a16="http://schemas.microsoft.com/office/drawing/2014/main" val="20003"/>
                    </a:ext>
                  </a:extLst>
                </a:gridCol>
              </a:tblGrid>
              <a:tr h="396240">
                <a:tc>
                  <a:txBody>
                    <a:bodyPr/>
                    <a:lstStyle/>
                    <a:p>
                      <a:pPr marL="0" lvl="1" indent="0" algn="ctr" latinLnBrk="0" hangingPunct="1">
                        <a:buFontTx/>
                        <a:buNone/>
                      </a:pPr>
                      <a:r>
                        <a:rPr b="1" i="0" kern="1200">
                          <a:solidFill>
                            <a:schemeClr val="dk1"/>
                          </a:solidFill>
                        </a:rPr>
                        <a:t>Category</a:t>
                      </a:r>
                      <a:endParaRPr lang="ko-KR" altLang="en-US" b="1" i="0" kern="1200">
                        <a:solidFill>
                          <a:schemeClr val="dk1"/>
                        </a:solidFill>
                      </a:endParaRPr>
                    </a:p>
                  </a:txBody>
                  <a:tcPr marL="90170" marR="90170" marT="46990" marB="46990" anchor="ctr"/>
                </a:tc>
                <a:tc>
                  <a:txBody>
                    <a:bodyPr/>
                    <a:lstStyle/>
                    <a:p>
                      <a:pPr marL="0" lvl="1" indent="0" algn="ctr" latinLnBrk="0" hangingPunct="1">
                        <a:buFontTx/>
                        <a:buNone/>
                      </a:pPr>
                      <a:r>
                        <a:rPr b="1" i="0" kern="1200">
                          <a:solidFill>
                            <a:schemeClr val="dk1"/>
                          </a:solidFill>
                        </a:rPr>
                        <a:t>Measurement</a:t>
                      </a:r>
                      <a:endParaRPr lang="ko-KR" altLang="en-US" b="1" i="0" kern="1200">
                        <a:solidFill>
                          <a:schemeClr val="dk1"/>
                        </a:solidFill>
                      </a:endParaRPr>
                    </a:p>
                  </a:txBody>
                  <a:tcPr marL="90170" marR="90170" marT="46990" marB="46990" anchor="ctr"/>
                </a:tc>
                <a:tc>
                  <a:txBody>
                    <a:bodyPr/>
                    <a:lstStyle/>
                    <a:p>
                      <a:pPr marL="0" lvl="1" indent="0" algn="ctr" latinLnBrk="0" hangingPunct="1">
                        <a:buFontTx/>
                        <a:buNone/>
                      </a:pPr>
                      <a:r>
                        <a:rPr b="1" i="0" kern="1200">
                          <a:solidFill>
                            <a:schemeClr val="dk1"/>
                          </a:solidFill>
                        </a:rPr>
                        <a:t>Metrics Collection Interval (seconds)</a:t>
                      </a:r>
                      <a:endParaRPr lang="ko-KR" altLang="en-US" b="1" i="0" kern="1200">
                        <a:solidFill>
                          <a:schemeClr val="dk1"/>
                        </a:solidFill>
                      </a:endParaRPr>
                    </a:p>
                  </a:txBody>
                  <a:tcPr marL="90170" marR="90170" marT="46990" marB="46990" anchor="ctr"/>
                </a:tc>
                <a:tc>
                  <a:txBody>
                    <a:bodyPr/>
                    <a:lstStyle/>
                    <a:p>
                      <a:pPr marL="0" lvl="1" indent="0" algn="ctr" latinLnBrk="0" hangingPunct="1">
                        <a:buFontTx/>
                        <a:buNone/>
                      </a:pPr>
                      <a:r>
                        <a:rPr b="1" i="0" kern="1200">
                          <a:solidFill>
                            <a:schemeClr val="dk1"/>
                          </a:solidFill>
                        </a:rPr>
                        <a:t>Resources</a:t>
                      </a:r>
                      <a:endParaRPr lang="ko-KR" altLang="en-US" b="1" i="0" kern="1200">
                        <a:solidFill>
                          <a:schemeClr val="dk1"/>
                        </a:solidFill>
                      </a:endParaRPr>
                    </a:p>
                  </a:txBody>
                  <a:tcPr marL="90170" marR="90170" marT="46990" marB="46990" anchor="ctr"/>
                </a:tc>
                <a:extLst>
                  <a:ext uri="{0D108BD9-81ED-4DB2-BD59-A6C34878D82A}">
                    <a16:rowId xmlns:a16="http://schemas.microsoft.com/office/drawing/2014/main" val="10000"/>
                  </a:ext>
                </a:extLst>
              </a:tr>
              <a:tr h="399415">
                <a:tc>
                  <a:txBody>
                    <a:bodyPr/>
                    <a:lstStyle/>
                    <a:p>
                      <a:pPr marL="0" lvl="1" indent="0" algn="ctr" latinLnBrk="0" hangingPunct="1">
                        <a:buFontTx/>
                        <a:buNone/>
                      </a:pPr>
                      <a:r>
                        <a:rPr b="0" i="0" kern="1200">
                          <a:solidFill>
                            <a:schemeClr val="dk1"/>
                          </a:solidFill>
                        </a:rPr>
                        <a:t>mem</a:t>
                      </a:r>
                      <a:endParaRPr lang="ko-KR" altLang="en-US" b="0" i="0" kern="1200">
                        <a:solidFill>
                          <a:schemeClr val="dk1"/>
                        </a:solidFill>
                      </a:endParaRPr>
                    </a:p>
                  </a:txBody>
                  <a:tcPr marL="90170" marR="90170" marT="46990" marB="46990" anchor="ctr">
                    <a:noFill/>
                  </a:tcPr>
                </a:tc>
                <a:tc>
                  <a:txBody>
                    <a:bodyPr/>
                    <a:lstStyle/>
                    <a:p>
                      <a:pPr marL="0" lvl="1" indent="0" algn="ctr" latinLnBrk="0" hangingPunct="1">
                        <a:buFontTx/>
                        <a:buNone/>
                      </a:pPr>
                      <a:r>
                        <a:rPr b="0" i="0" kern="1200">
                          <a:solidFill>
                            <a:schemeClr val="dk1"/>
                          </a:solidFill>
                        </a:rPr>
                        <a:t>mem_used_percent</a:t>
                      </a:r>
                      <a:endParaRPr lang="ko-KR" altLang="en-US" b="0" i="0" kern="1200">
                        <a:solidFill>
                          <a:schemeClr val="dk1"/>
                        </a:solidFill>
                      </a:endParaRPr>
                    </a:p>
                  </a:txBody>
                  <a:tcPr marL="90170" marR="90170" marT="46990" marB="46990" anchor="ctr">
                    <a:noFill/>
                  </a:tcPr>
                </a:tc>
                <a:tc>
                  <a:txBody>
                    <a:bodyPr/>
                    <a:lstStyle/>
                    <a:p>
                      <a:pPr marL="0" lvl="1" indent="0" algn="ctr" latinLnBrk="0" hangingPunct="1">
                        <a:buFontTx/>
                        <a:buNone/>
                      </a:pPr>
                      <a:r>
                        <a:rPr sz="1800" b="0" i="0" kern="1200">
                          <a:solidFill>
                            <a:schemeClr val="dk1"/>
                          </a:solidFill>
                          <a:latin typeface="맑은 고딕" charset="0"/>
                          <a:ea typeface="맑은 고딕" charset="0"/>
                        </a:rPr>
                        <a:t>60</a:t>
                      </a:r>
                      <a:endParaRPr lang="ko-KR" altLang="en-US" sz="1800" b="0" i="0" kern="1200">
                        <a:solidFill>
                          <a:schemeClr val="dk1"/>
                        </a:solidFill>
                        <a:latin typeface="맑은 고딕" charset="0"/>
                        <a:ea typeface="맑은 고딕" charset="0"/>
                      </a:endParaRPr>
                    </a:p>
                  </a:txBody>
                  <a:tcPr marL="90170" marR="90170" marT="46990" marB="46990" anchor="ctr">
                    <a:noFill/>
                  </a:tcPr>
                </a:tc>
                <a:tc>
                  <a:txBody>
                    <a:bodyPr/>
                    <a:lstStyle/>
                    <a:p>
                      <a:pPr marL="0" lvl="1" indent="0" algn="ctr" latinLnBrk="0" hangingPunct="1">
                        <a:buFontTx/>
                        <a:buNone/>
                      </a:pPr>
                      <a:r>
                        <a:rPr lang="ko-KR" b="0" i="0" kern="1200">
                          <a:solidFill>
                            <a:schemeClr val="dk1"/>
                          </a:solidFill>
                        </a:rPr>
                        <a:t>All memory</a:t>
                      </a:r>
                      <a:endParaRPr lang="ko-KR" altLang="en-US" b="0" i="0" kern="1200">
                        <a:solidFill>
                          <a:schemeClr val="dk1"/>
                        </a:solidFill>
                      </a:endParaRPr>
                    </a:p>
                  </a:txBody>
                  <a:tcPr marL="90170" marR="90170" marT="46990" marB="46990" anchor="ctr">
                    <a:noFill/>
                  </a:tcPr>
                </a:tc>
                <a:extLst>
                  <a:ext uri="{0D108BD9-81ED-4DB2-BD59-A6C34878D82A}">
                    <a16:rowId xmlns:a16="http://schemas.microsoft.com/office/drawing/2014/main" val="10001"/>
                  </a:ext>
                </a:extLst>
              </a:tr>
              <a:tr h="399415">
                <a:tc>
                  <a:txBody>
                    <a:bodyPr/>
                    <a:lstStyle/>
                    <a:p>
                      <a:pPr marL="0" lvl="1" indent="0" algn="ctr" latinLnBrk="0" hangingPunct="1">
                        <a:buFontTx/>
                        <a:buNone/>
                      </a:pPr>
                      <a:r>
                        <a:rPr b="0" i="0" kern="1200">
                          <a:solidFill>
                            <a:schemeClr val="dk1"/>
                          </a:solidFill>
                        </a:rPr>
                        <a:t>disk</a:t>
                      </a:r>
                      <a:endParaRPr lang="ko-KR" altLang="en-US" b="0" i="0" kern="1200">
                        <a:solidFill>
                          <a:schemeClr val="dk1"/>
                        </a:solidFill>
                      </a:endParaRPr>
                    </a:p>
                  </a:txBody>
                  <a:tcPr marL="90170" marR="90170" marT="46990" marB="46990" anchor="ctr">
                    <a:noFill/>
                  </a:tcPr>
                </a:tc>
                <a:tc>
                  <a:txBody>
                    <a:bodyPr/>
                    <a:lstStyle/>
                    <a:p>
                      <a:pPr marL="0" lvl="1" indent="0" algn="ctr" latinLnBrk="0" hangingPunct="1">
                        <a:buFontTx/>
                        <a:buNone/>
                      </a:pPr>
                      <a:r>
                        <a:rPr b="0" i="0" kern="1200">
                          <a:solidFill>
                            <a:schemeClr val="dk1"/>
                          </a:solidFill>
                        </a:rPr>
                        <a:t>disk_used_percent</a:t>
                      </a:r>
                      <a:endParaRPr lang="ko-KR" altLang="en-US" b="0" i="0" kern="1200">
                        <a:solidFill>
                          <a:schemeClr val="dk1"/>
                        </a:solidFill>
                      </a:endParaRPr>
                    </a:p>
                  </a:txBody>
                  <a:tcPr marL="90170" marR="90170" marT="46990" marB="46990" anchor="ctr">
                    <a:noFill/>
                  </a:tcPr>
                </a:tc>
                <a:tc>
                  <a:txBody>
                    <a:bodyPr/>
                    <a:lstStyle/>
                    <a:p>
                      <a:pPr marL="0" lvl="1" indent="0" algn="ctr" latinLnBrk="0" hangingPunct="1">
                        <a:buFontTx/>
                        <a:buNone/>
                      </a:pPr>
                      <a:r>
                        <a:rPr sz="1800" b="0" i="0" kern="1200">
                          <a:solidFill>
                            <a:schemeClr val="dk1"/>
                          </a:solidFill>
                          <a:latin typeface="맑은 고딕" charset="0"/>
                          <a:ea typeface="맑은 고딕" charset="0"/>
                        </a:rPr>
                        <a:t>60</a:t>
                      </a:r>
                      <a:endParaRPr lang="ko-KR" altLang="en-US" sz="1800" b="0" i="0" kern="1200">
                        <a:solidFill>
                          <a:schemeClr val="dk1"/>
                        </a:solidFill>
                        <a:latin typeface="맑은 고딕" charset="0"/>
                        <a:ea typeface="맑은 고딕" charset="0"/>
                      </a:endParaRPr>
                    </a:p>
                  </a:txBody>
                  <a:tcPr marL="90170" marR="90170" marT="46990" marB="46990" anchor="ctr">
                    <a:noFill/>
                  </a:tcPr>
                </a:tc>
                <a:tc>
                  <a:txBody>
                    <a:bodyPr/>
                    <a:lstStyle/>
                    <a:p>
                      <a:pPr marL="0" lvl="1" indent="0" algn="ctr" latinLnBrk="0" hangingPunct="1">
                        <a:buFontTx/>
                        <a:buNone/>
                      </a:pPr>
                      <a:r>
                        <a:rPr lang="ko-KR" b="0" i="0" kern="1200">
                          <a:solidFill>
                            <a:schemeClr val="dk1"/>
                          </a:solidFill>
                        </a:rPr>
                        <a:t>All disk</a:t>
                      </a:r>
                      <a:endParaRPr lang="ko-KR" altLang="en-US" b="0" i="0" kern="1200">
                        <a:solidFill>
                          <a:schemeClr val="dk1"/>
                        </a:solidFill>
                      </a:endParaRPr>
                    </a:p>
                  </a:txBody>
                  <a:tcPr marL="90170" marR="90170" marT="46990" marB="46990" anchor="ctr">
                    <a:noFill/>
                  </a:tcPr>
                </a:tc>
                <a:extLst>
                  <a:ext uri="{0D108BD9-81ED-4DB2-BD59-A6C34878D82A}">
                    <a16:rowId xmlns:a16="http://schemas.microsoft.com/office/drawing/2014/main" val="10002"/>
                  </a:ext>
                </a:extLst>
              </a:tr>
              <a:tr h="399415">
                <a:tc>
                  <a:txBody>
                    <a:bodyPr/>
                    <a:lstStyle/>
                    <a:p>
                      <a:pPr marL="0" lvl="1" indent="0" algn="ctr" latinLnBrk="0" hangingPunct="1">
                        <a:buFontTx/>
                        <a:buNone/>
                      </a:pPr>
                      <a:r>
                        <a:rPr b="0" i="0" kern="1200">
                          <a:solidFill>
                            <a:schemeClr val="dk1"/>
                          </a:solidFill>
                        </a:rPr>
                        <a:t>swap</a:t>
                      </a:r>
                      <a:endParaRPr lang="ko-KR" altLang="en-US" b="0" i="0" kern="1200">
                        <a:solidFill>
                          <a:schemeClr val="dk1"/>
                        </a:solidFill>
                      </a:endParaRPr>
                    </a:p>
                  </a:txBody>
                  <a:tcPr marL="90170" marR="90170" marT="46990" marB="46990" anchor="ctr">
                    <a:noFill/>
                  </a:tcPr>
                </a:tc>
                <a:tc>
                  <a:txBody>
                    <a:bodyPr/>
                    <a:lstStyle/>
                    <a:p>
                      <a:pPr marL="0" lvl="1" indent="0" algn="ctr" latinLnBrk="0" hangingPunct="1">
                        <a:buFontTx/>
                        <a:buNone/>
                      </a:pPr>
                      <a:r>
                        <a:rPr b="0" i="0" kern="1200">
                          <a:solidFill>
                            <a:schemeClr val="dk1"/>
                          </a:solidFill>
                        </a:rPr>
                        <a:t>swap_used_percent</a:t>
                      </a:r>
                      <a:endParaRPr lang="ko-KR" altLang="en-US" b="0" i="0" kern="1200">
                        <a:solidFill>
                          <a:schemeClr val="dk1"/>
                        </a:solidFill>
                      </a:endParaRPr>
                    </a:p>
                  </a:txBody>
                  <a:tcPr marL="90170" marR="90170" marT="46990" marB="46990" anchor="ctr">
                    <a:noFill/>
                  </a:tcPr>
                </a:tc>
                <a:tc>
                  <a:txBody>
                    <a:bodyPr/>
                    <a:lstStyle/>
                    <a:p>
                      <a:pPr marL="0" lvl="1" indent="0" algn="ctr" latinLnBrk="0" hangingPunct="1">
                        <a:buFontTx/>
                        <a:buNone/>
                      </a:pPr>
                      <a:r>
                        <a:rPr sz="1800" b="0" i="0" kern="1200">
                          <a:solidFill>
                            <a:schemeClr val="dk1"/>
                          </a:solidFill>
                          <a:latin typeface="맑은 고딕" charset="0"/>
                          <a:ea typeface="맑은 고딕" charset="0"/>
                        </a:rPr>
                        <a:t>60</a:t>
                      </a:r>
                      <a:endParaRPr lang="ko-KR" altLang="en-US" sz="1800" b="0" i="0" kern="1200">
                        <a:solidFill>
                          <a:schemeClr val="dk1"/>
                        </a:solidFill>
                        <a:latin typeface="맑은 고딕" charset="0"/>
                        <a:ea typeface="맑은 고딕" charset="0"/>
                      </a:endParaRPr>
                    </a:p>
                  </a:txBody>
                  <a:tcPr marL="90170" marR="90170" marT="46990" marB="46990" anchor="ctr">
                    <a:noFill/>
                  </a:tcPr>
                </a:tc>
                <a:tc>
                  <a:txBody>
                    <a:bodyPr/>
                    <a:lstStyle/>
                    <a:p>
                      <a:pPr marL="0" lvl="1" indent="0" algn="ctr" latinLnBrk="0" hangingPunct="1">
                        <a:buFontTx/>
                        <a:buNone/>
                      </a:pPr>
                      <a:r>
                        <a:rPr lang="ko-KR" b="0" i="0" kern="1200">
                          <a:solidFill>
                            <a:schemeClr val="dk1"/>
                          </a:solidFill>
                        </a:rPr>
                        <a:t>All swap memory</a:t>
                      </a:r>
                      <a:endParaRPr lang="ko-KR" altLang="en-US" b="0" i="0" kern="1200">
                        <a:solidFill>
                          <a:schemeClr val="dk1"/>
                        </a:solidFill>
                      </a:endParaRPr>
                    </a:p>
                  </a:txBody>
                  <a:tcPr marL="90170" marR="90170" marT="46990" marB="46990" anchor="ctr">
                    <a:noFill/>
                  </a:tcPr>
                </a:tc>
                <a:extLst>
                  <a:ext uri="{0D108BD9-81ED-4DB2-BD59-A6C34878D82A}">
                    <a16:rowId xmlns:a16="http://schemas.microsoft.com/office/drawing/2014/main" val="10003"/>
                  </a:ext>
                </a:extLst>
              </a:tr>
              <a:tr h="1201420">
                <a:tc>
                  <a:txBody>
                    <a:bodyPr/>
                    <a:lstStyle/>
                    <a:p>
                      <a:pPr marL="0" lvl="1" indent="0" algn="ctr" latinLnBrk="0" hangingPunct="1">
                        <a:buFontTx/>
                        <a:buNone/>
                      </a:pPr>
                      <a:r>
                        <a:rPr b="0" i="0" kern="1200">
                          <a:solidFill>
                            <a:schemeClr val="dk1"/>
                          </a:solidFill>
                        </a:rPr>
                        <a:t>cpu</a:t>
                      </a:r>
                      <a:endParaRPr lang="ko-KR" altLang="en-US" b="0" i="0" kern="1200">
                        <a:solidFill>
                          <a:schemeClr val="dk1"/>
                        </a:solidFill>
                      </a:endParaRPr>
                    </a:p>
                  </a:txBody>
                  <a:tcPr marL="90170" marR="90170" marT="46990" marB="46990" anchor="ctr">
                    <a:noFill/>
                  </a:tcPr>
                </a:tc>
                <a:tc>
                  <a:txBody>
                    <a:bodyPr/>
                    <a:lstStyle/>
                    <a:p>
                      <a:pPr marL="0" lvl="1" indent="0" algn="just" latinLnBrk="0" hangingPunct="1">
                        <a:buFontTx/>
                        <a:buNone/>
                      </a:pPr>
                      <a:r>
                        <a:rPr lang="ko-KR" sz="1600" b="0" i="0" kern="1200">
                          <a:solidFill>
                            <a:schemeClr val="dk1"/>
                          </a:solidFill>
                          <a:latin typeface="Consolas" charset="0"/>
                          <a:ea typeface="Fira Mono" charset="0"/>
                        </a:rPr>
                        <a:t>       </a:t>
                      </a:r>
                      <a:r>
                        <a:rPr sz="1600" b="0" i="0" kern="1200">
                          <a:solidFill>
                            <a:schemeClr val="dk1"/>
                          </a:solidFill>
                          <a:latin typeface="Consolas" charset="0"/>
                          <a:ea typeface="Fira Mono" charset="0"/>
                        </a:rPr>
                        <a:t>- </a:t>
                      </a:r>
                      <a:r>
                        <a:rPr b="0" i="0" kern="1200">
                          <a:solidFill>
                            <a:schemeClr val="dk1"/>
                          </a:solidFill>
                        </a:rPr>
                        <a:t>cpu_usage_idle, </a:t>
                      </a:r>
                      <a:endParaRPr lang="ko-KR" altLang="en-US" b="0" i="0" kern="1200">
                        <a:solidFill>
                          <a:schemeClr val="dk1"/>
                        </a:solidFill>
                      </a:endParaRPr>
                    </a:p>
                    <a:p>
                      <a:pPr marL="0" lvl="1" indent="0" algn="just" latinLnBrk="0" hangingPunct="1">
                        <a:buFontTx/>
                        <a:buNone/>
                      </a:pPr>
                      <a:r>
                        <a:rPr lang="ko-KR" sz="1600" b="0" i="0" kern="1200">
                          <a:solidFill>
                            <a:schemeClr val="dk1"/>
                          </a:solidFill>
                          <a:latin typeface="Consolas" charset="0"/>
                          <a:ea typeface="Fira Mono" charset="0"/>
                        </a:rPr>
                        <a:t>       </a:t>
                      </a:r>
                      <a:r>
                        <a:rPr sz="1600" b="0" i="0" kern="1200">
                          <a:solidFill>
                            <a:schemeClr val="dk1"/>
                          </a:solidFill>
                          <a:latin typeface="Consolas" charset="0"/>
                          <a:ea typeface="Fira Mono" charset="0"/>
                        </a:rPr>
                        <a:t>- </a:t>
                      </a:r>
                      <a:r>
                        <a:rPr b="0" i="0" kern="1200">
                          <a:solidFill>
                            <a:schemeClr val="dk1"/>
                          </a:solidFill>
                        </a:rPr>
                        <a:t>cpu_usage_iowait, </a:t>
                      </a:r>
                      <a:endParaRPr lang="ko-KR" altLang="en-US" b="0" i="0" kern="1200">
                        <a:solidFill>
                          <a:schemeClr val="dk1"/>
                        </a:solidFill>
                      </a:endParaRPr>
                    </a:p>
                    <a:p>
                      <a:pPr marL="0" lvl="1" indent="0" algn="just" latinLnBrk="0" hangingPunct="1">
                        <a:buFontTx/>
                        <a:buNone/>
                      </a:pPr>
                      <a:r>
                        <a:rPr lang="ko-KR" sz="1600" b="0" i="0" kern="1200">
                          <a:solidFill>
                            <a:schemeClr val="dk1"/>
                          </a:solidFill>
                          <a:latin typeface="Consolas" charset="0"/>
                          <a:ea typeface="Fira Mono" charset="0"/>
                        </a:rPr>
                        <a:t>       </a:t>
                      </a:r>
                      <a:r>
                        <a:rPr sz="1600" b="0" i="0" kern="1200">
                          <a:solidFill>
                            <a:schemeClr val="dk1"/>
                          </a:solidFill>
                          <a:latin typeface="Consolas" charset="0"/>
                          <a:ea typeface="Fira Mono" charset="0"/>
                        </a:rPr>
                        <a:t>- </a:t>
                      </a:r>
                      <a:r>
                        <a:rPr b="0" i="0" kern="1200">
                          <a:solidFill>
                            <a:schemeClr val="dk1"/>
                          </a:solidFill>
                        </a:rPr>
                        <a:t>cpu_usage_user, </a:t>
                      </a:r>
                      <a:endParaRPr lang="ko-KR" altLang="en-US" b="0" i="0" kern="1200">
                        <a:solidFill>
                          <a:schemeClr val="dk1"/>
                        </a:solidFill>
                      </a:endParaRPr>
                    </a:p>
                    <a:p>
                      <a:pPr marL="0" lvl="1" indent="0" algn="just" latinLnBrk="0" hangingPunct="1">
                        <a:buFontTx/>
                        <a:buNone/>
                      </a:pPr>
                      <a:r>
                        <a:rPr lang="ko-KR" sz="1600" b="0" i="0" kern="1200">
                          <a:solidFill>
                            <a:schemeClr val="dk1"/>
                          </a:solidFill>
                          <a:latin typeface="Consolas" charset="0"/>
                          <a:ea typeface="Fira Mono" charset="0"/>
                        </a:rPr>
                        <a:t>       </a:t>
                      </a:r>
                      <a:r>
                        <a:rPr sz="1600" b="0" i="0" kern="1200">
                          <a:solidFill>
                            <a:schemeClr val="dk1"/>
                          </a:solidFill>
                          <a:latin typeface="Consolas" charset="0"/>
                          <a:ea typeface="Fira Mono" charset="0"/>
                        </a:rPr>
                        <a:t>- </a:t>
                      </a:r>
                      <a:r>
                        <a:rPr b="0" i="0" kern="1200">
                          <a:solidFill>
                            <a:schemeClr val="dk1"/>
                          </a:solidFill>
                        </a:rPr>
                        <a:t>cpu_usage_system</a:t>
                      </a:r>
                      <a:endParaRPr lang="ko-KR" altLang="en-US" b="0" i="0" kern="1200">
                        <a:solidFill>
                          <a:schemeClr val="dk1"/>
                        </a:solidFill>
                      </a:endParaRPr>
                    </a:p>
                  </a:txBody>
                  <a:tcPr marL="90170" marR="90170" marT="46990" marB="46990" anchor="ctr">
                    <a:noFill/>
                  </a:tcPr>
                </a:tc>
                <a:tc>
                  <a:txBody>
                    <a:bodyPr/>
                    <a:lstStyle/>
                    <a:p>
                      <a:pPr marL="0" lvl="1" indent="0" algn="ctr" latinLnBrk="0" hangingPunct="1">
                        <a:buFontTx/>
                        <a:buNone/>
                      </a:pPr>
                      <a:r>
                        <a:rPr sz="1800" b="0" i="0" kern="1200">
                          <a:solidFill>
                            <a:schemeClr val="dk1"/>
                          </a:solidFill>
                          <a:latin typeface="맑은 고딕" charset="0"/>
                          <a:ea typeface="맑은 고딕" charset="0"/>
                        </a:rPr>
                        <a:t>60</a:t>
                      </a:r>
                      <a:endParaRPr lang="ko-KR" altLang="en-US" sz="1800" b="0" i="0" kern="1200">
                        <a:solidFill>
                          <a:schemeClr val="dk1"/>
                        </a:solidFill>
                        <a:latin typeface="맑은 고딕" charset="0"/>
                        <a:ea typeface="맑은 고딕" charset="0"/>
                      </a:endParaRPr>
                    </a:p>
                  </a:txBody>
                  <a:tcPr marL="90170" marR="90170" marT="46990" marB="46990" anchor="ctr">
                    <a:noFill/>
                  </a:tcPr>
                </a:tc>
                <a:tc>
                  <a:txBody>
                    <a:bodyPr/>
                    <a:lstStyle/>
                    <a:p>
                      <a:pPr marL="0" lvl="1" indent="0" algn="ctr" latinLnBrk="0" hangingPunct="1">
                        <a:buFontTx/>
                        <a:buNone/>
                      </a:pPr>
                      <a:r>
                        <a:rPr lang="ko-KR" b="0" i="0" kern="1200">
                          <a:solidFill>
                            <a:schemeClr val="dk1"/>
                          </a:solidFill>
                        </a:rPr>
                        <a:t>All cpu</a:t>
                      </a:r>
                      <a:endParaRPr lang="ko-KR" altLang="en-US" b="0" i="0" kern="1200">
                        <a:solidFill>
                          <a:schemeClr val="dk1"/>
                        </a:solidFill>
                      </a:endParaRPr>
                    </a:p>
                  </a:txBody>
                  <a:tcPr marL="90170" marR="90170" marT="46990" marB="46990" anchor="ctr">
                    <a:noFill/>
                  </a:tcPr>
                </a:tc>
                <a:extLst>
                  <a:ext uri="{0D108BD9-81ED-4DB2-BD59-A6C34878D82A}">
                    <a16:rowId xmlns:a16="http://schemas.microsoft.com/office/drawing/2014/main" val="10004"/>
                  </a:ext>
                </a:extLst>
              </a:tr>
              <a:tr h="647700">
                <a:tc>
                  <a:txBody>
                    <a:bodyPr/>
                    <a:lstStyle/>
                    <a:p>
                      <a:pPr marL="0" lvl="1" indent="0" algn="ctr" latinLnBrk="0" hangingPunct="1">
                        <a:buFontTx/>
                        <a:buNone/>
                      </a:pPr>
                      <a:r>
                        <a:rPr b="0" i="0" kern="1200">
                          <a:solidFill>
                            <a:schemeClr val="dk1"/>
                          </a:solidFill>
                        </a:rPr>
                        <a:t>net</a:t>
                      </a:r>
                      <a:endParaRPr lang="ko-KR" altLang="en-US" b="0" i="0" kern="1200">
                        <a:solidFill>
                          <a:schemeClr val="dk1"/>
                        </a:solidFill>
                      </a:endParaRPr>
                    </a:p>
                  </a:txBody>
                  <a:tcPr marL="90170" marR="90170" marT="46990" marB="46990" anchor="ctr">
                    <a:noFill/>
                  </a:tcPr>
                </a:tc>
                <a:tc>
                  <a:txBody>
                    <a:bodyPr/>
                    <a:lstStyle/>
                    <a:p>
                      <a:pPr marL="0" lvl="1" indent="0" algn="just" latinLnBrk="0" hangingPunct="1">
                        <a:buFontTx/>
                        <a:buNone/>
                      </a:pPr>
                      <a:r>
                        <a:rPr lang="ko-KR" sz="1600" b="0" i="0" kern="1200">
                          <a:solidFill>
                            <a:schemeClr val="dk1"/>
                          </a:solidFill>
                          <a:latin typeface="Consolas" charset="0"/>
                          <a:ea typeface="Fira Mono" charset="0"/>
                        </a:rPr>
                        <a:t>       </a:t>
                      </a:r>
                      <a:r>
                        <a:rPr sz="1600" b="0" i="0" kern="1200">
                          <a:solidFill>
                            <a:schemeClr val="dk1"/>
                          </a:solidFill>
                          <a:latin typeface="Consolas" charset="0"/>
                          <a:ea typeface="Fira Mono" charset="0"/>
                        </a:rPr>
                        <a:t>- </a:t>
                      </a:r>
                      <a:r>
                        <a:rPr b="0" i="0" kern="1200">
                          <a:solidFill>
                            <a:schemeClr val="dk1"/>
                          </a:solidFill>
                        </a:rPr>
                        <a:t>bytes_sent, </a:t>
                      </a:r>
                      <a:endParaRPr lang="ko-KR" altLang="en-US" b="0" i="0" kern="1200">
                        <a:solidFill>
                          <a:schemeClr val="dk1"/>
                        </a:solidFill>
                      </a:endParaRPr>
                    </a:p>
                    <a:p>
                      <a:pPr marL="0" lvl="1" indent="0" algn="just" latinLnBrk="0" hangingPunct="1">
                        <a:buFontTx/>
                        <a:buNone/>
                      </a:pPr>
                      <a:r>
                        <a:rPr lang="ko-KR" sz="1600" b="0" i="0" kern="1200">
                          <a:solidFill>
                            <a:schemeClr val="dk1"/>
                          </a:solidFill>
                          <a:latin typeface="Consolas" charset="0"/>
                          <a:ea typeface="Fira Mono" charset="0"/>
                        </a:rPr>
                        <a:t>       </a:t>
                      </a:r>
                      <a:r>
                        <a:rPr sz="1600" b="0" i="0" kern="1200">
                          <a:solidFill>
                            <a:schemeClr val="dk1"/>
                          </a:solidFill>
                          <a:latin typeface="Consolas" charset="0"/>
                          <a:ea typeface="Fira Mono" charset="0"/>
                        </a:rPr>
                        <a:t>- </a:t>
                      </a:r>
                      <a:r>
                        <a:rPr b="0" i="0" kern="1200">
                          <a:solidFill>
                            <a:schemeClr val="dk1"/>
                          </a:solidFill>
                        </a:rPr>
                        <a:t>bytes_recv</a:t>
                      </a:r>
                      <a:endParaRPr lang="ko-KR" altLang="en-US" b="0" i="0" kern="1200">
                        <a:solidFill>
                          <a:schemeClr val="dk1"/>
                        </a:solidFill>
                      </a:endParaRPr>
                    </a:p>
                  </a:txBody>
                  <a:tcPr marL="90170" marR="90170" marT="46990" marB="46990" anchor="ctr">
                    <a:noFill/>
                  </a:tcPr>
                </a:tc>
                <a:tc>
                  <a:txBody>
                    <a:bodyPr/>
                    <a:lstStyle/>
                    <a:p>
                      <a:pPr marL="0" lvl="1" indent="0" algn="ctr" latinLnBrk="0" hangingPunct="1">
                        <a:buFontTx/>
                        <a:buNone/>
                      </a:pPr>
                      <a:r>
                        <a:rPr sz="1800" b="0" i="0" kern="1200">
                          <a:solidFill>
                            <a:schemeClr val="dk1"/>
                          </a:solidFill>
                          <a:latin typeface="맑은 고딕" charset="0"/>
                          <a:ea typeface="맑은 고딕" charset="0"/>
                        </a:rPr>
                        <a:t>60</a:t>
                      </a:r>
                      <a:endParaRPr lang="ko-KR" altLang="en-US" sz="1800" b="0" i="0" kern="1200">
                        <a:solidFill>
                          <a:schemeClr val="dk1"/>
                        </a:solidFill>
                        <a:latin typeface="맑은 고딕" charset="0"/>
                        <a:ea typeface="맑은 고딕" charset="0"/>
                      </a:endParaRPr>
                    </a:p>
                  </a:txBody>
                  <a:tcPr marL="90170" marR="90170" marT="46990" marB="46990" anchor="ctr">
                    <a:noFill/>
                  </a:tcPr>
                </a:tc>
                <a:tc>
                  <a:txBody>
                    <a:bodyPr/>
                    <a:lstStyle/>
                    <a:p>
                      <a:pPr marL="0" lvl="1" indent="0" algn="ctr" latinLnBrk="0" hangingPunct="1">
                        <a:buFontTx/>
                        <a:buNone/>
                      </a:pPr>
                      <a:r>
                        <a:rPr b="0" i="0" kern="1200">
                          <a:solidFill>
                            <a:schemeClr val="dk1"/>
                          </a:solidFill>
                        </a:rPr>
                        <a:t>eth0</a:t>
                      </a:r>
                      <a:endParaRPr lang="ko-KR" altLang="en-US" b="0" i="0" kern="1200">
                        <a:solidFill>
                          <a:schemeClr val="dk1"/>
                        </a:solidFill>
                      </a:endParaRPr>
                    </a:p>
                  </a:txBody>
                  <a:tcPr marL="90170" marR="90170" marT="46990" marB="46990" anchor="ctr">
                    <a:noFill/>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3560" cy="381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3560" cy="381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1915" cy="57531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23" name="Rect 0"/>
          <p:cNvSpPr txBox="1">
            <a:spLocks/>
          </p:cNvSpPr>
          <p:nvPr/>
        </p:nvSpPr>
        <p:spPr>
          <a:xfrm>
            <a:off x="885825" y="1158240"/>
            <a:ext cx="14901545"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CloudWatch - Logs Group 생성 </a:t>
            </a:r>
            <a:endParaRPr lang="ko-KR" altLang="en-US" sz="3600">
              <a:solidFill>
                <a:srgbClr val="000000"/>
              </a:solidFill>
              <a:latin typeface="Noto Sans Bold" charset="0"/>
              <a:ea typeface="Noto Sans Bold" charset="0"/>
              <a:cs typeface="Noto Sans Bold" charset="0"/>
            </a:endParaRPr>
          </a:p>
        </p:txBody>
      </p:sp>
      <p:sp>
        <p:nvSpPr>
          <p:cNvPr id="29" name="텍스트 상자 203"/>
          <p:cNvSpPr txBox="1">
            <a:spLocks/>
          </p:cNvSpPr>
          <p:nvPr/>
        </p:nvSpPr>
        <p:spPr>
          <a:xfrm>
            <a:off x="10437495" y="4796790"/>
            <a:ext cx="4573905" cy="555625"/>
          </a:xfrm>
          <a:prstGeom prst="rect">
            <a:avLst/>
          </a:prstGeom>
          <a:noFill/>
        </p:spPr>
        <p:txBody>
          <a:bodyPr vert="horz" wrap="square" lIns="0" tIns="0" rIns="0" bIns="0" numCol="1" anchor="t">
            <a:noAutofit/>
          </a:bodyPr>
          <a:lstStyle/>
          <a:p>
            <a:pPr marL="0" indent="0" algn="ctr" latinLnBrk="0" hangingPunct="1">
              <a:buFontTx/>
              <a:buNone/>
            </a:pPr>
            <a:r>
              <a:rPr lang="ko-KR" b="1"/>
              <a:t>API gateway 역할 확인 </a:t>
            </a:r>
            <a:endParaRPr lang="ko-KR" altLang="en-US" b="1"/>
          </a:p>
          <a:p>
            <a:pPr marL="0" indent="0" algn="ctr" latinLnBrk="0" hangingPunct="1">
              <a:buFontTx/>
              <a:buNone/>
            </a:pPr>
            <a:r>
              <a:rPr lang="ko-KR" b="1"/>
              <a:t>( </a:t>
            </a:r>
            <a:r>
              <a:rPr sz="1800" b="1" i="0">
                <a:solidFill>
                  <a:srgbClr val="16191F"/>
                </a:solidFill>
                <a:latin typeface="Calibri" charset="0"/>
                <a:ea typeface="Calibri" charset="0"/>
              </a:rPr>
              <a:t>apigateway-cloudwatch-role </a:t>
            </a:r>
            <a:r>
              <a:rPr lang="ko-KR" sz="1800" b="1" i="0">
                <a:solidFill>
                  <a:srgbClr val="16191F"/>
                </a:solidFill>
                <a:latin typeface="Calibri" charset="0"/>
                <a:ea typeface="Calibri" charset="0"/>
              </a:rPr>
              <a:t>)</a:t>
            </a:r>
            <a:endParaRPr lang="ko-KR" altLang="en-US" sz="1800" b="1" i="0">
              <a:solidFill>
                <a:srgbClr val="16191F"/>
              </a:solidFill>
              <a:latin typeface="Calibri" charset="0"/>
              <a:ea typeface="Calibri" charset="0"/>
            </a:endParaRPr>
          </a:p>
        </p:txBody>
      </p:sp>
      <p:grpSp>
        <p:nvGrpSpPr>
          <p:cNvPr id="36" name="그룹 58"/>
          <p:cNvGrpSpPr>
            <a:grpSpLocks/>
          </p:cNvGrpSpPr>
          <p:nvPr/>
        </p:nvGrpSpPr>
        <p:grpSpPr>
          <a:xfrm rot="0">
            <a:off x="975995" y="1947545"/>
            <a:ext cx="7147560" cy="6496050"/>
            <a:chOff x="975995" y="1947545"/>
            <a:chExt cx="7147560" cy="6496050"/>
          </a:xfrm>
        </p:grpSpPr>
        <p:sp>
          <p:nvSpPr>
            <p:cNvPr id="27" name="텍스트 상자 199"/>
            <p:cNvSpPr txBox="1">
              <a:spLocks/>
            </p:cNvSpPr>
            <p:nvPr/>
          </p:nvSpPr>
          <p:spPr>
            <a:xfrm rot="0">
              <a:off x="2162810" y="7867015"/>
              <a:ext cx="4784090" cy="576580"/>
            </a:xfrm>
            <a:prstGeom prst="rect"/>
            <a:noFill/>
          </p:spPr>
          <p:txBody>
            <a:bodyPr wrap="square" lIns="0" tIns="0" rIns="0" bIns="0" numCol="1" vert="horz" anchor="t">
              <a:noAutofit/>
            </a:bodyPr>
            <a:lstStyle/>
            <a:p>
              <a:pPr marL="0" indent="0" algn="ctr" latinLnBrk="0" hangingPunct="1">
                <a:buFontTx/>
                <a:buNone/>
              </a:pPr>
              <a:r>
                <a:rPr lang="ko-KR" b="1"/>
                <a:t>로그 그룹 생성 확인</a:t>
              </a:r>
              <a:endParaRPr lang="ko-KR" altLang="en-US" b="1"/>
            </a:p>
            <a:p>
              <a:pPr marL="0" indent="0" algn="ctr" latinLnBrk="0" hangingPunct="1">
                <a:buFontTx/>
                <a:buNone/>
              </a:pPr>
              <a:r>
                <a:rPr lang="ko-KR" b="1"/>
                <a:t>( </a:t>
              </a:r>
              <a:r>
                <a:rPr sz="1800" i="0" b="1">
                  <a:solidFill>
                    <a:srgbClr val="16191F"/>
                  </a:solidFill>
                  <a:latin typeface="Calibri" charset="0"/>
                  <a:ea typeface="Calibri" charset="0"/>
                </a:rPr>
                <a:t>/aws/lambda/SaveSurveyData, </a:t>
              </a:r>
              <a:r>
                <a:rPr lang="ko-KR" sz="1800" i="0" b="1">
                  <a:solidFill>
                    <a:srgbClr val="16191F"/>
                  </a:solidFill>
                  <a:latin typeface="Calibri" charset="0"/>
                  <a:ea typeface="Calibri" charset="0"/>
                </a:rPr>
                <a:t>logs )</a:t>
              </a:r>
              <a:r>
                <a:rPr lang="ko-KR" b="1"/>
                <a:t> </a:t>
              </a:r>
              <a:endParaRPr lang="ko-KR" altLang="en-US" b="1"/>
            </a:p>
          </p:txBody>
        </p:sp>
        <p:pic>
          <p:nvPicPr>
            <p:cNvPr id="28" name="그림 200" descr="C:/Users/USER/AppData/Roaming/PolarisOffice/ETemp/12292_12335920/image196.pn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983615" y="1947545"/>
              <a:ext cx="7139940" cy="3310890"/>
            </a:xfrm>
            <a:prstGeom prst="rect"/>
            <a:noFill/>
            <a:ln w="9525" cap="flat" cmpd="sng">
              <a:solidFill>
                <a:schemeClr val="tx1">
                  <a:alpha val="100000"/>
                </a:schemeClr>
              </a:solidFill>
              <a:prstDash val="solid"/>
              <a:round/>
            </a:ln>
          </p:spPr>
        </p:pic>
        <p:grpSp>
          <p:nvGrpSpPr>
            <p:cNvPr id="33" name="그룹 180"/>
            <p:cNvGrpSpPr>
              <a:grpSpLocks/>
            </p:cNvGrpSpPr>
            <p:nvPr/>
          </p:nvGrpSpPr>
          <p:grpSpPr>
            <a:xfrm>
              <a:off x="975995" y="5372735"/>
              <a:ext cx="7116445" cy="2371090"/>
              <a:chOff x="975995" y="5372735"/>
              <a:chExt cx="7116445" cy="2371090"/>
            </a:xfrm>
          </p:grpSpPr>
          <p:pic>
            <p:nvPicPr>
              <p:cNvPr id="25" name="그림 24" descr="C:/Users/USER/AppData/Roaming/PolarisOffice/ETemp/12292_12335920/image197.png"/>
              <p:cNvPicPr>
                <a:picLocks noChangeAspect="1"/>
              </p:cNvPicPr>
              <p:nvPr/>
            </p:nvPicPr>
            <p:blipFill rotWithShape="1">
              <a:blip r:embed="rId3" cstate="hqprint">
                <a:extLst>
                  <a:ext uri="{28A0092B-C50C-407E-A947-70E740481C1C}">
                    <a14:useLocalDpi xmlns:a14="http://schemas.microsoft.com/office/drawing/2010/main"/>
                  </a:ext>
                </a:extLst>
              </a:blip>
              <a:srcRect t="942" r="38345"/>
              <a:stretch>
                <a:fillRect/>
              </a:stretch>
            </p:blipFill>
            <p:spPr>
              <a:xfrm rot="0">
                <a:off x="975995" y="5372735"/>
                <a:ext cx="7117080" cy="2371725"/>
              </a:xfrm>
              <a:prstGeom prst="rect"/>
              <a:noFill/>
              <a:ln w="9525" cap="flat" cmpd="sng">
                <a:solidFill>
                  <a:schemeClr val="tx1">
                    <a:alpha val="100000"/>
                  </a:schemeClr>
                </a:solidFill>
                <a:prstDash val="solid"/>
                <a:round/>
              </a:ln>
            </p:spPr>
          </p:pic>
          <p:sp>
            <p:nvSpPr>
              <p:cNvPr id="30" name="도형 311"/>
              <p:cNvSpPr>
                <a:spLocks/>
              </p:cNvSpPr>
              <p:nvPr/>
            </p:nvSpPr>
            <p:spPr>
              <a:xfrm rot="0">
                <a:off x="4269105" y="7355840"/>
                <a:ext cx="2240280" cy="33782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grpSp>
      <p:grpSp>
        <p:nvGrpSpPr>
          <p:cNvPr id="35" name="그룹 182"/>
          <p:cNvGrpSpPr>
            <a:grpSpLocks/>
          </p:cNvGrpSpPr>
          <p:nvPr/>
        </p:nvGrpSpPr>
        <p:grpSpPr>
          <a:xfrm rot="0">
            <a:off x="8357870" y="1978025"/>
            <a:ext cx="8729345" cy="2757805"/>
            <a:chOff x="8357870" y="1978025"/>
            <a:chExt cx="8729345" cy="2757805"/>
          </a:xfrm>
        </p:grpSpPr>
        <p:pic>
          <p:nvPicPr>
            <p:cNvPr id="26" name="그림 29"/>
            <p:cNvPicPr>
              <a:picLocks noChangeAspect="1"/>
            </p:cNvPicPr>
            <p:nvPr/>
          </p:nvPicPr>
          <p:blipFill rotWithShape="1">
            <a:blip r:embed="rId4" cstate="hqprint">
              <a:extLst>
                <a:ext uri="{28A0092B-C50C-407E-A947-70E740481C1C}">
                  <a14:useLocalDpi xmlns:a14="http://schemas.microsoft.com/office/drawing/2010/main"/>
                </a:ext>
              </a:extLst>
            </a:blip>
            <a:stretch>
              <a:fillRect/>
            </a:stretch>
          </p:blipFill>
          <p:spPr>
            <a:xfrm rot="0">
              <a:off x="8357870" y="1978025"/>
              <a:ext cx="8728710" cy="2757170"/>
            </a:xfrm>
            <a:prstGeom prst="rect"/>
            <a:noFill/>
            <a:ln w="9525" cap="flat" cmpd="sng">
              <a:solidFill>
                <a:schemeClr val="tx1">
                  <a:alpha val="100000"/>
                </a:schemeClr>
              </a:solidFill>
              <a:prstDash val="solid"/>
              <a:round/>
            </a:ln>
          </p:spPr>
        </p:pic>
        <p:sp>
          <p:nvSpPr>
            <p:cNvPr id="31" name="도형 312"/>
            <p:cNvSpPr>
              <a:spLocks/>
            </p:cNvSpPr>
            <p:nvPr/>
          </p:nvSpPr>
          <p:spPr>
            <a:xfrm rot="0">
              <a:off x="11233150" y="4280535"/>
              <a:ext cx="2202180" cy="21971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sp>
        <p:nvSpPr>
          <p:cNvPr id="32" name="텍스트 상자 361"/>
          <p:cNvSpPr txBox="1">
            <a:spLocks/>
          </p:cNvSpPr>
          <p:nvPr/>
        </p:nvSpPr>
        <p:spPr>
          <a:xfrm>
            <a:off x="4540250" y="448310"/>
            <a:ext cx="5803265"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CloudWatch를 이용하여 모니터링 </a:t>
            </a:r>
            <a:endParaRPr lang="ko-KR" altLang="en-US" sz="2500">
              <a:solidFill>
                <a:srgbClr val="000000"/>
              </a:solidFill>
              <a:latin typeface="Noto Sans" charset="0"/>
              <a:ea typeface="Noto Sans" charset="0"/>
              <a:cs typeface="Noto Sans"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3" name="Rect 0"/>
          <p:cNvCxnSpPr/>
          <p:nvPr/>
        </p:nvCxnSpPr>
        <p:spPr>
          <a:xfrm rot="0">
            <a:off x="632460" y="1047750"/>
            <a:ext cx="17051655" cy="1905"/>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4" name="Rect 0"/>
          <p:cNvCxnSpPr/>
          <p:nvPr/>
        </p:nvCxnSpPr>
        <p:spPr>
          <a:xfrm rot="0">
            <a:off x="619125" y="9673590"/>
            <a:ext cx="17051655" cy="1905"/>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5" name="Rect 0"/>
          <p:cNvSpPr txBox="1">
            <a:spLocks/>
          </p:cNvSpPr>
          <p:nvPr/>
        </p:nvSpPr>
        <p:spPr>
          <a:xfrm rot="0">
            <a:off x="881380" y="274955"/>
            <a:ext cx="3890010" cy="573405"/>
          </a:xfrm>
          <a:prstGeom prst="rect"/>
        </p:spPr>
        <p:txBody>
          <a:bodyPr wrap="square" lIns="0" tIns="0" rIns="0" bIns="0" numCol="1" rtlCol="1" vert="horz"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1</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소개</a:t>
            </a:r>
            <a:endParaRPr lang="ko-KR" altLang="en-US" sz="4500">
              <a:solidFill>
                <a:srgbClr val="000000"/>
              </a:solidFill>
              <a:latin typeface="Noto Sans Bold" charset="0"/>
              <a:ea typeface="Noto Sans Bold" charset="0"/>
              <a:cs typeface="Noto Sans Bold" charset="0"/>
            </a:endParaRPr>
          </a:p>
        </p:txBody>
      </p:sp>
      <p:sp>
        <p:nvSpPr>
          <p:cNvPr id="6" name="Rect 0"/>
          <p:cNvSpPr txBox="1">
            <a:spLocks/>
          </p:cNvSpPr>
          <p:nvPr/>
        </p:nvSpPr>
        <p:spPr>
          <a:xfrm>
            <a:off x="3117850" y="394970"/>
            <a:ext cx="5801360" cy="318135"/>
          </a:xfrm>
          <a:prstGeom prst="rect"/>
        </p:spPr>
        <p:txBody>
          <a:bodyPr wrap="square" lIns="0" tIns="0" rIns="0" bIns="0" numCol="1" rtlCol="1" vert="horz"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Total specification </a:t>
            </a:r>
            <a:endParaRPr lang="ko-KR" altLang="en-US" sz="2500">
              <a:solidFill>
                <a:srgbClr val="000000"/>
              </a:solidFill>
              <a:latin typeface="Noto Sans" charset="0"/>
              <a:ea typeface="Noto Sans" charset="0"/>
              <a:cs typeface="Noto Sans" charset="0"/>
            </a:endParaRPr>
          </a:p>
        </p:txBody>
      </p:sp>
      <p:graphicFrame>
        <p:nvGraphicFramePr>
          <p:cNvPr id="42" name="표 3"/>
          <p:cNvGraphicFramePr>
            <a:graphicFrameLocks noGrp="1"/>
          </p:cNvGraphicFramePr>
          <p:nvPr/>
        </p:nvGraphicFramePr>
        <p:xfrm>
          <a:off x="1279525" y="1640840"/>
          <a:ext cx="15729585" cy="7215505"/>
        </p:xfrm>
        <a:graphic>
          <a:graphicData uri="http://schemas.openxmlformats.org/drawingml/2006/table">
            <a:tbl>
              <a:tblPr firstRow="1" bandRow="1">
                <a:tableStyleId>{D7AC3CCA-C797-4891-BE02-D94E43425B78}</a:tableStyleId>
              </a:tblPr>
              <a:tblGrid>
                <a:gridCol w="4485640"/>
                <a:gridCol w="5621655"/>
                <a:gridCol w="635"/>
                <a:gridCol w="5621655"/>
              </a:tblGrid>
              <a:tr h="479425">
                <a:tc>
                  <a:txBody>
                    <a:bodyPr/>
                    <a:lstStyle/>
                    <a:p>
                      <a:pPr marL="0" indent="0" algn="ctr" latinLnBrk="0" hangingPunct="1" lvl="1">
                        <a:buFontTx/>
                        <a:buNone/>
                      </a:pPr>
                      <a:r>
                        <a:rPr lang="ko-KR" sz="1800" kern="1200" i="0" b="1">
                          <a:solidFill>
                            <a:schemeClr val="dk1"/>
                          </a:solidFill>
                          <a:latin typeface="맑은 고딕" charset="0"/>
                          <a:ea typeface="맑은 고딕" charset="0"/>
                        </a:rPr>
                        <a:t>구분</a:t>
                      </a:r>
                      <a:endParaRPr lang="ko-KR" altLang="en-US" sz="1800" kern="1200" i="0" b="1">
                        <a:solidFill>
                          <a:schemeClr val="dk1"/>
                        </a:solidFill>
                        <a:latin typeface="맑은 고딕" charset="0"/>
                        <a:ea typeface="맑은 고딕" charset="0"/>
                      </a:endParaRPr>
                    </a:p>
                  </a:txBody>
                  <a:tcPr marL="90170" marR="90170" marT="46990" marB="46990" anchor="ctr"/>
                </a:tc>
                <a:tc gridSpan="3">
                  <a:txBody>
                    <a:bodyPr/>
                    <a:lstStyle/>
                    <a:p>
                      <a:pPr marL="0" indent="0" algn="ctr" latinLnBrk="0" hangingPunct="1" lvl="1">
                        <a:buFontTx/>
                        <a:buNone/>
                      </a:pPr>
                      <a:r>
                        <a:rPr sz="1800" kern="1200" i="0" b="1">
                          <a:solidFill>
                            <a:schemeClr val="dk1"/>
                          </a:solidFill>
                          <a:latin typeface="맑은 고딕" charset="0"/>
                          <a:ea typeface="맑은 고딕" charset="0"/>
                        </a:rPr>
                        <a:t>내용</a:t>
                      </a:r>
                      <a:endParaRPr lang="ko-KR" altLang="en-US" sz="1800" kern="1200" i="0" b="1">
                        <a:solidFill>
                          <a:schemeClr val="dk1"/>
                        </a:solidFill>
                        <a:latin typeface="맑은 고딕" charset="0"/>
                        <a:ea typeface="맑은 고딕" charset="0"/>
                      </a:endParaRPr>
                    </a:p>
                  </a:txBody>
                  <a:tcPr marL="90170" marR="90170" marT="46990" marB="46990" anchor="ctr"/>
                </a:tc>
                <a:tc hMerge="1">
                  <a:txBody>
                    <a:bodyPr/>
                    <a:lstStyle/>
                    <a:p>
                      <a:pPr/>
                      <a:endParaRPr lang="ko-KR" altLang="en-US" kern="1200"/>
                    </a:p>
                  </a:txBody>
                </a:tc>
                <a:tc hMerge="1">
                  <a:txBody>
                    <a:bodyPr/>
                    <a:lstStyle/>
                    <a:p>
                      <a:pPr/>
                      <a:endParaRPr lang="ko-KR" altLang="en-US" kern="1200"/>
                    </a:p>
                  </a:txBody>
                </a:tc>
              </a:tr>
              <a:tr h="1633220">
                <a:tc>
                  <a:txBody>
                    <a:bodyPr/>
                    <a:lstStyle/>
                    <a:p>
                      <a:pPr marL="0" indent="0" algn="ctr" latinLnBrk="0" hangingPunct="1" lvl="1">
                        <a:buFontTx/>
                        <a:buNone/>
                      </a:pPr>
                      <a:r>
                        <a:rPr sz="1800" kern="1200" i="0" b="0">
                          <a:solidFill>
                            <a:schemeClr val="dk1"/>
                          </a:solidFill>
                          <a:latin typeface="맑은 고딕" charset="0"/>
                          <a:ea typeface="맑은 고딕" charset="0"/>
                        </a:rPr>
                        <a:t>주요 </a:t>
                      </a:r>
                      <a:r>
                        <a:rPr sz="1800" kern="1200" i="0" b="0">
                          <a:solidFill>
                            <a:schemeClr val="dk1"/>
                          </a:solidFill>
                          <a:latin typeface="맑은 고딕" charset="0"/>
                          <a:ea typeface="맑은 고딕" charset="0"/>
                        </a:rPr>
                        <a:t>서비스 </a:t>
                      </a:r>
                      <a:r>
                        <a:rPr lang="ko-KR" sz="1800" kern="1200" i="0" b="0">
                          <a:solidFill>
                            <a:schemeClr val="dk1"/>
                          </a:solidFill>
                          <a:latin typeface="맑은 고딕" charset="0"/>
                          <a:ea typeface="맑은 고딕" charset="0"/>
                        </a:rPr>
                        <a:t>및 </a:t>
                      </a:r>
                      <a:r>
                        <a:rPr lang="ko-KR" sz="1800" kern="1200" i="0" b="0">
                          <a:solidFill>
                            <a:schemeClr val="dk1"/>
                          </a:solidFill>
                          <a:latin typeface="맑은 고딕" charset="0"/>
                          <a:ea typeface="맑은 고딕" charset="0"/>
                        </a:rPr>
                        <a:t>구성 요소</a:t>
                      </a:r>
                      <a:endParaRPr lang="ko-KR" altLang="en-US" sz="1800" kern="1200" i="0" b="0">
                        <a:solidFill>
                          <a:schemeClr val="dk1"/>
                        </a:solidFill>
                        <a:latin typeface="맑은 고딕" charset="0"/>
                        <a:ea typeface="맑은 고딕" charset="0"/>
                      </a:endParaRPr>
                    </a:p>
                  </a:txBody>
                  <a:tcPr marL="90170" marR="90170" marT="46990" marB="46990" anchor="ctr">
                    <a:noFill/>
                  </a:tcPr>
                </a:tc>
                <a:tc gridSpan="2">
                  <a:txBody>
                    <a:bodyPr/>
                    <a:lstStyle/>
                    <a:p>
                      <a:pPr marL="0" indent="0" algn="just" latinLnBrk="0" hangingPunct="1" lvl="1">
                        <a:buFontTx/>
                        <a:buNone/>
                      </a:pPr>
                      <a:r>
                        <a:rPr lang="ko-KR" kern="1200"/>
                        <a:t> </a:t>
                      </a:r>
                      <a:r>
                        <a:rPr lang="ko-KR" kern="1200"/>
                        <a:t>            </a:t>
                      </a:r>
                      <a:r>
                        <a:rPr kern="1200"/>
                        <a:t>-</a:t>
                      </a:r>
                      <a:r>
                        <a:rPr kern="1200"/>
                        <a:t> </a:t>
                      </a:r>
                      <a:r>
                        <a:rPr kern="1200"/>
                        <a:t>Amazon CloudFront: 전역 콘텐츠 배포</a:t>
                      </a:r>
                      <a:endParaRPr lang="ko-KR" altLang="en-US" kern="1200"/>
                    </a:p>
                    <a:p>
                      <a:pPr marL="0" indent="0" algn="just" latinLnBrk="0" hangingPunct="1" lvl="1">
                        <a:buFontTx/>
                        <a:buNone/>
                      </a:pPr>
                      <a:r>
                        <a:rPr lang="ko-KR" kern="1200"/>
                        <a:t> </a:t>
                      </a:r>
                      <a:r>
                        <a:rPr lang="ko-KR" kern="1200"/>
                        <a:t>            </a:t>
                      </a:r>
                      <a:r>
                        <a:rPr kern="1200"/>
                        <a:t>-</a:t>
                      </a:r>
                      <a:r>
                        <a:rPr kern="1200"/>
                        <a:t> </a:t>
                      </a:r>
                      <a:r>
                        <a:rPr kern="1200"/>
                        <a:t>Amazon Route 53: 도메인 네임 시스템</a:t>
                      </a:r>
                      <a:endParaRPr lang="ko-KR" altLang="en-US" kern="1200"/>
                    </a:p>
                    <a:p>
                      <a:pPr marL="0" indent="0" algn="just" latinLnBrk="0" hangingPunct="1" lvl="1">
                        <a:buFontTx/>
                        <a:buNone/>
                      </a:pPr>
                      <a:r>
                        <a:rPr lang="ko-KR" kern="1200"/>
                        <a:t> </a:t>
                      </a:r>
                      <a:r>
                        <a:rPr lang="ko-KR" kern="1200"/>
                        <a:t>            </a:t>
                      </a:r>
                      <a:r>
                        <a:rPr kern="1200"/>
                        <a:t>-</a:t>
                      </a:r>
                      <a:r>
                        <a:rPr kern="1200"/>
                        <a:t> </a:t>
                      </a:r>
                      <a:r>
                        <a:rPr kern="1200"/>
                        <a:t>AWS Lambda: 서버리스 컴퓨팅</a:t>
                      </a:r>
                      <a:endParaRPr lang="ko-KR" altLang="en-US" kern="1200"/>
                    </a:p>
                    <a:p>
                      <a:pPr marL="0" indent="0" algn="just" latinLnBrk="0" hangingPunct="1" lvl="1">
                        <a:buFontTx/>
                        <a:buNone/>
                      </a:pPr>
                      <a:r>
                        <a:rPr lang="ko-KR" kern="1200"/>
                        <a:t> </a:t>
                      </a:r>
                      <a:r>
                        <a:rPr lang="ko-KR" kern="1200"/>
                        <a:t>            </a:t>
                      </a:r>
                      <a:r>
                        <a:rPr kern="1200"/>
                        <a:t>-</a:t>
                      </a:r>
                      <a:r>
                        <a:rPr kern="1200"/>
                        <a:t> </a:t>
                      </a:r>
                      <a:r>
                        <a:rPr kern="1200"/>
                        <a:t>Amazon API Gateway: API 관리</a:t>
                      </a:r>
                      <a:endParaRPr lang="ko-KR" altLang="en-US" kern="1200"/>
                    </a:p>
                    <a:p>
                      <a:pPr marL="0" indent="0" algn="just" latinLnBrk="0" hangingPunct="1" lvl="1">
                        <a:buFontTx/>
                        <a:buNone/>
                      </a:pPr>
                      <a:r>
                        <a:rPr lang="ko-KR" kern="1200"/>
                        <a:t> </a:t>
                      </a:r>
                      <a:r>
                        <a:rPr lang="ko-KR" kern="1200"/>
                        <a:t>            </a:t>
                      </a:r>
                      <a:r>
                        <a:rPr kern="1200"/>
                        <a:t>-</a:t>
                      </a:r>
                      <a:r>
                        <a:rPr kern="1200"/>
                        <a:t> </a:t>
                      </a:r>
                      <a:r>
                        <a:rPr kern="1200"/>
                        <a:t>Amazon DynamoDB: NoSQL 데이터베이스</a:t>
                      </a:r>
                      <a:endParaRPr lang="ko-KR" altLang="en-US" kern="1200"/>
                    </a:p>
                  </a:txBody>
                  <a:tcPr marL="90170" marR="90170" marT="46990" marB="46990" anchor="ctr">
                    <a:lnR w="12700" cap="flat" cmpd="sng" algn="ctr">
                      <a:noFill/>
                      <a:prstDash/>
                      <a:round/>
                      <a:headEnd type="none" w="med" len="med"/>
                      <a:tailEnd type="none" w="med" len="med"/>
                    </a:lnR>
                    <a:noFill/>
                  </a:tcPr>
                </a:tc>
                <a:tc hMerge="1">
                  <a:txBody>
                    <a:bodyPr/>
                    <a:lstStyle/>
                    <a:p>
                      <a:pPr/>
                      <a:endParaRPr lang="ko-KR" altLang="en-US" kern="1200"/>
                    </a:p>
                  </a:txBody>
                </a:tc>
                <a:tc>
                  <a:txBody>
                    <a:bodyPr/>
                    <a:lstStyle/>
                    <a:p>
                      <a:pPr marL="0" indent="0" algn="just" latinLnBrk="0" hangingPunct="1" lvl="1">
                        <a:buFontTx/>
                        <a:buNone/>
                      </a:pPr>
                      <a:r>
                        <a:rPr lang="ko-KR" kern="1200"/>
                        <a:t> </a:t>
                      </a:r>
                      <a:r>
                        <a:rPr lang="ko-KR" kern="1200"/>
                        <a:t> </a:t>
                      </a:r>
                      <a:r>
                        <a:rPr kern="1200"/>
                        <a:t>-</a:t>
                      </a:r>
                      <a:r>
                        <a:rPr kern="1200"/>
                        <a:t> </a:t>
                      </a:r>
                      <a:r>
                        <a:rPr kern="1200"/>
                        <a:t>Amazon S3: 객체 스토리지</a:t>
                      </a:r>
                      <a:endParaRPr lang="ko-KR" altLang="en-US" kern="1200"/>
                    </a:p>
                    <a:p>
                      <a:pPr marL="0" indent="0" algn="just" latinLnBrk="0" hangingPunct="1" lvl="1">
                        <a:buFontTx/>
                        <a:buNone/>
                      </a:pPr>
                      <a:r>
                        <a:rPr lang="ko-KR" kern="1200"/>
                        <a:t> </a:t>
                      </a:r>
                      <a:r>
                        <a:rPr lang="ko-KR" kern="1200"/>
                        <a:t> </a:t>
                      </a:r>
                      <a:r>
                        <a:rPr kern="1200"/>
                        <a:t>-</a:t>
                      </a:r>
                      <a:r>
                        <a:rPr kern="1200"/>
                        <a:t> </a:t>
                      </a:r>
                      <a:r>
                        <a:rPr kern="1200"/>
                        <a:t>Amazon VPC: 네트워크 격리</a:t>
                      </a:r>
                      <a:endParaRPr lang="ko-KR" altLang="en-US" kern="1200"/>
                    </a:p>
                    <a:p>
                      <a:pPr marL="0" indent="0" algn="just" latinLnBrk="0" hangingPunct="1" lvl="1">
                        <a:buFontTx/>
                        <a:buNone/>
                      </a:pPr>
                      <a:r>
                        <a:rPr lang="ko-KR" kern="1200"/>
                        <a:t> </a:t>
                      </a:r>
                      <a:r>
                        <a:rPr lang="ko-KR" kern="1200"/>
                        <a:t> </a:t>
                      </a:r>
                      <a:r>
                        <a:rPr kern="1200"/>
                        <a:t>-</a:t>
                      </a:r>
                      <a:r>
                        <a:rPr kern="1200"/>
                        <a:t> </a:t>
                      </a:r>
                      <a:r>
                        <a:rPr kern="1200"/>
                        <a:t>Amazon CloudWatch: 모니터링 및 로깅</a:t>
                      </a:r>
                      <a:endParaRPr lang="ko-KR" altLang="en-US" kern="1200"/>
                    </a:p>
                    <a:p>
                      <a:pPr marL="0" indent="0" algn="just" latinLnBrk="0" hangingPunct="1" lvl="1">
                        <a:buFontTx/>
                        <a:buNone/>
                      </a:pPr>
                      <a:r>
                        <a:rPr lang="ko-KR" kern="1200"/>
                        <a:t> </a:t>
                      </a:r>
                      <a:r>
                        <a:rPr lang="ko-KR" kern="1200"/>
                        <a:t> </a:t>
                      </a:r>
                      <a:r>
                        <a:rPr kern="1200"/>
                        <a:t>-</a:t>
                      </a:r>
                      <a:r>
                        <a:rPr kern="1200"/>
                        <a:t> </a:t>
                      </a:r>
                      <a:r>
                        <a:rPr kern="1200"/>
                        <a:t>AWS IAM: 접근 제어 및 권한 관리</a:t>
                      </a:r>
                      <a:endParaRPr lang="ko-KR" altLang="en-US" kern="1200"/>
                    </a:p>
                    <a:p>
                      <a:pPr marL="0" indent="0" algn="just" latinLnBrk="0" hangingPunct="1" lvl="1">
                        <a:buFontTx/>
                        <a:buNone/>
                      </a:pPr>
                      <a:r>
                        <a:rPr lang="ko-KR" kern="1200"/>
                        <a:t> </a:t>
                      </a:r>
                      <a:r>
                        <a:rPr lang="ko-KR" kern="1200"/>
                        <a:t> </a:t>
                      </a:r>
                      <a:r>
                        <a:rPr kern="1200"/>
                        <a:t>-</a:t>
                      </a:r>
                      <a:r>
                        <a:rPr kern="1200"/>
                        <a:t> </a:t>
                      </a:r>
                      <a:r>
                        <a:rPr kern="1200"/>
                        <a:t>AWS Glue 및 Amazon Athena: 데이터 크롤링 및 쿼리</a:t>
                      </a:r>
                      <a:endParaRPr lang="ko-KR" altLang="en-US" kern="1200"/>
                    </a:p>
                  </a:txBody>
                  <a:tcPr marL="90170" marR="90170" marT="46990" marB="46990" anchor="ctr">
                    <a:lnL w="12700" cap="flat" cmpd="sng" algn="ctr">
                      <a:noFill/>
                      <a:prstDash/>
                      <a:round/>
                      <a:headEnd type="none" w="med" len="med"/>
                      <a:tailEnd type="none" w="med" len="med"/>
                    </a:lnL>
                    <a:lnR w="12700" cap="flat" cmpd="sng" algn="ctr">
                      <a:solidFill>
                        <a:srgbClr val="000000">
                          <a:alpha val="100000"/>
                        </a:srgbClr>
                      </a:solidFill>
                      <a:prstDash val="solid"/>
                      <a:round/>
                      <a:headEnd type="none" w="med" len="med"/>
                      <a:tailEnd type="none" w="med" len="med"/>
                    </a:lnR>
                    <a:noFill/>
                  </a:tcPr>
                </a:tc>
              </a:tr>
              <a:tr h="1275715">
                <a:tc>
                  <a:txBody>
                    <a:bodyPr/>
                    <a:lstStyle/>
                    <a:p>
                      <a:pPr marL="0" indent="0" algn="ctr" latinLnBrk="0" hangingPunct="1" lvl="1">
                        <a:buFontTx/>
                        <a:buNone/>
                      </a:pPr>
                      <a:r>
                        <a:rPr sz="1800" kern="1200" i="0" b="0">
                          <a:solidFill>
                            <a:schemeClr val="dk1"/>
                          </a:solidFill>
                          <a:latin typeface="맑은 고딕" charset="0"/>
                          <a:ea typeface="맑은 고딕" charset="0"/>
                        </a:rPr>
                        <a:t>서비스 </a:t>
                      </a:r>
                      <a:r>
                        <a:rPr sz="1800" kern="1200" i="0" b="0">
                          <a:solidFill>
                            <a:schemeClr val="dk1"/>
                          </a:solidFill>
                          <a:latin typeface="맑은 고딕" charset="0"/>
                          <a:ea typeface="맑은 고딕" charset="0"/>
                        </a:rPr>
                        <a:t>워크 플로우</a:t>
                      </a:r>
                      <a:endParaRPr lang="ko-KR" altLang="en-US" sz="1800" kern="1200" i="0" b="0">
                        <a:solidFill>
                          <a:schemeClr val="dk1"/>
                        </a:solidFill>
                        <a:latin typeface="맑은 고딕" charset="0"/>
                        <a:ea typeface="맑은 고딕" charset="0"/>
                      </a:endParaRPr>
                    </a:p>
                  </a:txBody>
                  <a:tcPr marL="90170" marR="90170" marT="46990" marB="46990" anchor="ctr">
                    <a:noFill/>
                  </a:tcPr>
                </a:tc>
                <a:tc gridSpan="3">
                  <a:txBody>
                    <a:bodyPr/>
                    <a:lstStyle/>
                    <a:p>
                      <a:pPr marL="254000" indent="-254000" algn="just" latinLnBrk="0" hangingPunct="1" lvl="1">
                        <a:buFontTx/>
                        <a:buNone/>
                      </a:pPr>
                      <a:r>
                        <a:rPr lang="ko-KR" kern="1200"/>
                        <a:t> </a:t>
                      </a:r>
                      <a:r>
                        <a:rPr lang="ko-KR" kern="1200"/>
                        <a:t>                                                                                       </a:t>
                      </a:r>
                      <a:r>
                        <a:rPr kern="1200"/>
                        <a:t>-</a:t>
                      </a:r>
                      <a:r>
                        <a:rPr kern="1200"/>
                        <a:t> </a:t>
                      </a:r>
                      <a:r>
                        <a:rPr kern="1200"/>
                        <a:t>설문조사 생성</a:t>
                      </a:r>
                      <a:endParaRPr lang="ko-KR" altLang="en-US" kern="1200"/>
                    </a:p>
                    <a:p>
                      <a:pPr marL="254000" indent="-254000" algn="just" latinLnBrk="0" hangingPunct="1" lvl="1">
                        <a:buFontTx/>
                        <a:buNone/>
                      </a:pPr>
                      <a:r>
                        <a:rPr lang="ko-KR" kern="1200"/>
                        <a:t> </a:t>
                      </a:r>
                      <a:r>
                        <a:rPr lang="ko-KR" kern="1200"/>
                        <a:t>                                                                                       </a:t>
                      </a:r>
                      <a:r>
                        <a:rPr kern="1200"/>
                        <a:t>-</a:t>
                      </a:r>
                      <a:r>
                        <a:rPr kern="1200"/>
                        <a:t> </a:t>
                      </a:r>
                      <a:r>
                        <a:rPr kern="1200"/>
                        <a:t>설문조사 목록 조회</a:t>
                      </a:r>
                      <a:endParaRPr lang="ko-KR" altLang="en-US" kern="1200"/>
                    </a:p>
                    <a:p>
                      <a:pPr marL="254000" indent="-254000" algn="just" latinLnBrk="0" hangingPunct="1" lvl="1">
                        <a:buFontTx/>
                        <a:buNone/>
                      </a:pPr>
                      <a:r>
                        <a:rPr lang="ko-KR" kern="1200"/>
                        <a:t> </a:t>
                      </a:r>
                      <a:r>
                        <a:rPr lang="ko-KR" kern="1200"/>
                        <a:t>                                                                                       </a:t>
                      </a:r>
                      <a:r>
                        <a:rPr kern="1200"/>
                        <a:t>-</a:t>
                      </a:r>
                      <a:r>
                        <a:rPr kern="1200"/>
                        <a:t> </a:t>
                      </a:r>
                      <a:r>
                        <a:rPr kern="1200"/>
                        <a:t>설문조사 응답</a:t>
                      </a:r>
                      <a:endParaRPr lang="ko-KR" altLang="en-US" kern="1200"/>
                    </a:p>
                    <a:p>
                      <a:pPr marL="254000" indent="-254000" algn="just" latinLnBrk="0" hangingPunct="1" lvl="1">
                        <a:buFontTx/>
                        <a:buNone/>
                      </a:pPr>
                      <a:r>
                        <a:rPr lang="ko-KR" kern="1200"/>
                        <a:t> </a:t>
                      </a:r>
                      <a:r>
                        <a:rPr lang="ko-KR" kern="1200"/>
                        <a:t>                                                                                       </a:t>
                      </a:r>
                      <a:r>
                        <a:rPr kern="1200"/>
                        <a:t>-</a:t>
                      </a:r>
                      <a:r>
                        <a:rPr kern="1200"/>
                        <a:t> </a:t>
                      </a:r>
                      <a:r>
                        <a:rPr kern="1200"/>
                        <a:t>결과 조회 및 분석</a:t>
                      </a:r>
                      <a:endParaRPr lang="ko-KR" altLang="en-US" kern="1200"/>
                    </a:p>
                  </a:txBody>
                  <a:tcPr marL="90170" marR="90170" marT="46990" marB="46990" anchor="ctr">
                    <a:noFill/>
                  </a:tcPr>
                </a:tc>
                <a:tc hMerge="1">
                  <a:txBody>
                    <a:bodyPr/>
                    <a:lstStyle/>
                    <a:p>
                      <a:pPr/>
                      <a:endParaRPr lang="ko-KR" altLang="en-US" kern="1200"/>
                    </a:p>
                  </a:txBody>
                </a:tc>
                <a:tc hMerge="1">
                  <a:txBody>
                    <a:bodyPr/>
                    <a:lstStyle/>
                    <a:p>
                      <a:pPr/>
                      <a:endParaRPr lang="ko-KR" altLang="en-US" kern="1200"/>
                    </a:p>
                  </a:txBody>
                </a:tc>
              </a:tr>
              <a:tr h="1275715">
                <a:tc>
                  <a:txBody>
                    <a:bodyPr/>
                    <a:lstStyle/>
                    <a:p>
                      <a:pPr marL="0" indent="0" algn="ctr" latinLnBrk="0" hangingPunct="1" lvl="1">
                        <a:buFontTx/>
                        <a:buNone/>
                      </a:pPr>
                      <a:r>
                        <a:rPr sz="1800" kern="1200" i="0" b="0">
                          <a:solidFill>
                            <a:schemeClr val="dk1"/>
                          </a:solidFill>
                          <a:latin typeface="맑은 고딕" charset="0"/>
                          <a:ea typeface="맑은 고딕" charset="0"/>
                        </a:rPr>
                        <a:t>보안 </a:t>
                      </a:r>
                      <a:r>
                        <a:rPr sz="1800" kern="1200" i="0" b="0">
                          <a:solidFill>
                            <a:schemeClr val="dk1"/>
                          </a:solidFill>
                          <a:latin typeface="맑은 고딕" charset="0"/>
                          <a:ea typeface="맑은 고딕" charset="0"/>
                        </a:rPr>
                        <a:t>및 모니터링</a:t>
                      </a:r>
                      <a:endParaRPr lang="ko-KR" altLang="en-US" sz="1800" kern="1200" i="0" b="0">
                        <a:solidFill>
                          <a:schemeClr val="dk1"/>
                        </a:solidFill>
                        <a:latin typeface="맑은 고딕" charset="0"/>
                        <a:ea typeface="맑은 고딕" charset="0"/>
                      </a:endParaRPr>
                    </a:p>
                  </a:txBody>
                  <a:tcPr marL="90170" marR="90170" marT="46990" marB="46990" anchor="ctr">
                    <a:noFill/>
                  </a:tcPr>
                </a:tc>
                <a:tc>
                  <a:txBody>
                    <a:bodyPr/>
                    <a:lstStyle/>
                    <a:p>
                      <a:pPr marL="254000" indent="-254000" algn="ctr" latinLnBrk="0" hangingPunct="1" lvl="1"/>
                      <a:r>
                        <a:rPr lang="ko-KR" kern="1200" b="1"/>
                        <a:t>보안</a:t>
                      </a:r>
                      <a:endParaRPr lang="ko-KR" altLang="en-US" kern="1200" b="1"/>
                    </a:p>
                    <a:p>
                      <a:pPr marL="254000" indent="-254000" algn="just" latinLnBrk="0" hangingPunct="1" lvl="1">
                        <a:buFontTx/>
                        <a:buNone/>
                      </a:pPr>
                      <a:r>
                        <a:rPr lang="ko-KR" kern="1200"/>
                        <a:t> </a:t>
                      </a:r>
                      <a:r>
                        <a:rPr lang="ko-KR" kern="1200"/>
                        <a:t>                              </a:t>
                      </a:r>
                      <a:r>
                        <a:rPr lang="ko-KR" kern="1200"/>
                        <a:t> </a:t>
                      </a:r>
                      <a:r>
                        <a:rPr lang="ko-KR" kern="1200"/>
                        <a:t>  </a:t>
                      </a:r>
                      <a:r>
                        <a:rPr lang="ko-KR" kern="1200"/>
                        <a:t> </a:t>
                      </a:r>
                      <a:r>
                        <a:rPr lang="ko-KR" kern="1200"/>
                        <a:t>  </a:t>
                      </a:r>
                      <a:r>
                        <a:rPr lang="ko-KR" kern="1200"/>
                        <a:t> </a:t>
                      </a:r>
                      <a:r>
                        <a:rPr kern="1200"/>
                        <a:t>-</a:t>
                      </a:r>
                      <a:r>
                        <a:rPr kern="1200"/>
                        <a:t> </a:t>
                      </a:r>
                      <a:r>
                        <a:rPr kern="1200"/>
                        <a:t>IAM 정책 적용</a:t>
                      </a:r>
                      <a:endParaRPr lang="ko-KR" altLang="en-US" kern="1200"/>
                    </a:p>
                    <a:p>
                      <a:pPr marL="254000" indent="-254000" algn="just" latinLnBrk="0" hangingPunct="1" lvl="1">
                        <a:buFontTx/>
                        <a:buNone/>
                      </a:pPr>
                      <a:r>
                        <a:rPr lang="ko-KR" kern="1200"/>
                        <a:t> </a:t>
                      </a:r>
                      <a:r>
                        <a:rPr lang="ko-KR" kern="1200"/>
                        <a:t>                            </a:t>
                      </a:r>
                      <a:r>
                        <a:rPr lang="ko-KR" kern="1200"/>
                        <a:t> </a:t>
                      </a:r>
                      <a:r>
                        <a:rPr lang="ko-KR" kern="1200"/>
                        <a:t>       </a:t>
                      </a:r>
                      <a:r>
                        <a:rPr lang="ko-KR" kern="1200"/>
                        <a:t> </a:t>
                      </a:r>
                      <a:r>
                        <a:rPr kern="1200"/>
                        <a:t>-</a:t>
                      </a:r>
                      <a:r>
                        <a:rPr kern="1200"/>
                        <a:t> </a:t>
                      </a:r>
                      <a:r>
                        <a:rPr kern="1200"/>
                        <a:t>VPC 설정</a:t>
                      </a:r>
                      <a:endParaRPr lang="ko-KR" altLang="en-US" kern="1200"/>
                    </a:p>
                    <a:p>
                      <a:pPr marL="254000" indent="-254000" algn="just" latinLnBrk="0" hangingPunct="1" lvl="1">
                        <a:buFontTx/>
                        <a:buNone/>
                      </a:pPr>
                      <a:r>
                        <a:rPr lang="ko-KR" kern="1200"/>
                        <a:t> </a:t>
                      </a:r>
                      <a:r>
                        <a:rPr lang="ko-KR" kern="1200"/>
                        <a:t>                            </a:t>
                      </a:r>
                      <a:r>
                        <a:rPr lang="ko-KR" kern="1200"/>
                        <a:t> </a:t>
                      </a:r>
                      <a:r>
                        <a:rPr lang="ko-KR" kern="1200"/>
                        <a:t>       </a:t>
                      </a:r>
                      <a:r>
                        <a:rPr lang="ko-KR" kern="1200"/>
                        <a:t> </a:t>
                      </a:r>
                      <a:r>
                        <a:rPr kern="1200"/>
                        <a:t>-</a:t>
                      </a:r>
                      <a:r>
                        <a:rPr kern="1200"/>
                        <a:t> </a:t>
                      </a:r>
                      <a:r>
                        <a:rPr kern="1200"/>
                        <a:t>WAF로 공격 방지</a:t>
                      </a:r>
                      <a:endParaRPr lang="ko-KR" altLang="en-US" kern="1200" i="0" b="0">
                        <a:solidFill>
                          <a:schemeClr val="dk1"/>
                        </a:solidFill>
                      </a:endParaRPr>
                    </a:p>
                  </a:txBody>
                  <a:tcPr marL="90170" marR="90170" marT="46990" marB="46990" anchor="ctr">
                    <a:noFill/>
                  </a:tcPr>
                </a:tc>
                <a:tc gridSpan="2">
                  <a:txBody>
                    <a:bodyPr/>
                    <a:lstStyle/>
                    <a:p>
                      <a:pPr marL="254000" indent="-254000" algn="ctr" latinLnBrk="0" hangingPunct="1" lvl="1">
                        <a:buFontTx/>
                        <a:buNone/>
                      </a:pPr>
                      <a:r>
                        <a:rPr lang="ko-KR" kern="1200" b="1"/>
                        <a:t>모니터링</a:t>
                      </a:r>
                      <a:endParaRPr lang="ko-KR" altLang="en-US" kern="1200" b="1"/>
                    </a:p>
                    <a:p>
                      <a:pPr marL="254000" indent="-254000" algn="just" latinLnBrk="0" hangingPunct="1" lvl="1">
                        <a:buFontTx/>
                        <a:buNone/>
                      </a:pPr>
                      <a:r>
                        <a:rPr lang="ko-KR" kern="1200"/>
                        <a:t> </a:t>
                      </a:r>
                      <a:r>
                        <a:rPr lang="ko-KR" kern="1200"/>
                        <a:t>                 </a:t>
                      </a:r>
                      <a:r>
                        <a:rPr kern="1200"/>
                        <a:t>-</a:t>
                      </a:r>
                      <a:r>
                        <a:rPr kern="1200"/>
                        <a:t> </a:t>
                      </a:r>
                      <a:r>
                        <a:rPr kern="1200"/>
                        <a:t>CloudWatch 모니터링 및 알람 설정</a:t>
                      </a:r>
                      <a:endParaRPr lang="ko-KR" altLang="en-US" kern="1200"/>
                    </a:p>
                    <a:p>
                      <a:pPr marL="254000" indent="-254000" algn="just" latinLnBrk="0" hangingPunct="1" lvl="1">
                        <a:buFontTx/>
                        <a:buNone/>
                      </a:pPr>
                      <a:r>
                        <a:rPr lang="ko-KR" kern="1200"/>
                        <a:t> </a:t>
                      </a:r>
                      <a:r>
                        <a:rPr lang="ko-KR" kern="1200"/>
                        <a:t>                 </a:t>
                      </a:r>
                      <a:r>
                        <a:rPr kern="1200"/>
                        <a:t>-</a:t>
                      </a:r>
                      <a:r>
                        <a:rPr kern="1200"/>
                        <a:t> </a:t>
                      </a:r>
                      <a:r>
                        <a:rPr kern="1200"/>
                        <a:t>Athena 데이터 분석</a:t>
                      </a:r>
                      <a:endParaRPr lang="ko-KR" altLang="en-US" kern="1200"/>
                    </a:p>
                  </a:txBody>
                  <a:tcPr marL="90170" marR="90170" marT="46990" marB="46990" anchor="ctr">
                    <a:noFill/>
                  </a:tcPr>
                </a:tc>
                <a:tc hMerge="1">
                  <a:txBody>
                    <a:bodyPr/>
                    <a:lstStyle/>
                    <a:p>
                      <a:pPr/>
                      <a:endParaRPr lang="ko-KR" altLang="en-US" kern="1200"/>
                    </a:p>
                  </a:txBody>
                </a:tc>
              </a:tr>
              <a:tr h="1275715">
                <a:tc>
                  <a:txBody>
                    <a:bodyPr/>
                    <a:lstStyle/>
                    <a:p>
                      <a:pPr marL="0" indent="0" algn="ctr" latinLnBrk="0" hangingPunct="1" lvl="1">
                        <a:buFontTx/>
                        <a:buNone/>
                      </a:pPr>
                      <a:r>
                        <a:rPr sz="1800" kern="1200" i="0" b="0">
                          <a:solidFill>
                            <a:schemeClr val="dk1"/>
                          </a:solidFill>
                          <a:latin typeface="맑은 고딕" charset="0"/>
                          <a:ea typeface="맑은 고딕" charset="0"/>
                        </a:rPr>
                        <a:t>기타 </a:t>
                      </a:r>
                      <a:r>
                        <a:rPr sz="1800" kern="1200" i="0" b="0">
                          <a:solidFill>
                            <a:schemeClr val="dk1"/>
                          </a:solidFill>
                          <a:latin typeface="맑은 고딕" charset="0"/>
                          <a:ea typeface="맑은 고딕" charset="0"/>
                        </a:rPr>
                        <a:t>사항</a:t>
                      </a:r>
                      <a:endParaRPr lang="ko-KR" altLang="en-US" sz="1800" kern="1200" i="0" b="0">
                        <a:solidFill>
                          <a:schemeClr val="dk1"/>
                        </a:solidFill>
                        <a:latin typeface="맑은 고딕" charset="0"/>
                        <a:ea typeface="맑은 고딕" charset="0"/>
                      </a:endParaRPr>
                    </a:p>
                  </a:txBody>
                  <a:tcPr marL="90170" marR="90170" marT="46990" marB="46990" anchor="ctr">
                    <a:noFill/>
                  </a:tcPr>
                </a:tc>
                <a:tc gridSpan="3">
                  <a:txBody>
                    <a:bodyPr/>
                    <a:lstStyle/>
                    <a:p>
                      <a:pPr marL="254000" indent="-254000" algn="ctr" latinLnBrk="0" hangingPunct="1" lvl="1">
                        <a:buFontTx/>
                        <a:buNone/>
                      </a:pPr>
                      <a:r>
                        <a:rPr kern="1200" b="1"/>
                        <a:t>관리 도구</a:t>
                      </a:r>
                      <a:endParaRPr lang="ko-KR" altLang="en-US" kern="1200" b="1"/>
                    </a:p>
                    <a:p>
                      <a:pPr marL="254000" indent="-254000" algn="just" latinLnBrk="0" hangingPunct="1" lvl="1">
                        <a:buFontTx/>
                        <a:buNone/>
                      </a:pPr>
                      <a:r>
                        <a:rPr lang="ko-KR" kern="1200"/>
                        <a:t> </a:t>
                      </a:r>
                      <a:r>
                        <a:rPr lang="ko-KR" kern="1200"/>
                        <a:t>                                                                       </a:t>
                      </a:r>
                      <a:r>
                        <a:rPr kern="1200"/>
                        <a:t>-</a:t>
                      </a:r>
                      <a:r>
                        <a:rPr kern="1200"/>
                        <a:t> </a:t>
                      </a:r>
                      <a:r>
                        <a:rPr kern="1200"/>
                        <a:t>Terraform: 인프라 코드 관리</a:t>
                      </a:r>
                      <a:endParaRPr lang="ko-KR" altLang="en-US" kern="1200"/>
                    </a:p>
                    <a:p>
                      <a:pPr marL="254000" indent="-254000" algn="just" latinLnBrk="0" hangingPunct="1" lvl="1">
                        <a:buFontTx/>
                        <a:buNone/>
                      </a:pPr>
                      <a:r>
                        <a:rPr lang="ko-KR" kern="1200"/>
                        <a:t> </a:t>
                      </a:r>
                      <a:r>
                        <a:rPr lang="ko-KR" kern="1200"/>
                        <a:t>                                                                       </a:t>
                      </a:r>
                      <a:r>
                        <a:rPr kern="1200"/>
                        <a:t>-</a:t>
                      </a:r>
                      <a:r>
                        <a:rPr kern="1200"/>
                        <a:t> </a:t>
                      </a:r>
                      <a:r>
                        <a:rPr kern="1200"/>
                        <a:t>Ansible: 자동화된 배포 및 설정 관리</a:t>
                      </a:r>
                      <a:endParaRPr lang="ko-KR" altLang="en-US" kern="1200" i="0" b="0">
                        <a:solidFill>
                          <a:schemeClr val="dk1"/>
                        </a:solidFill>
                      </a:endParaRPr>
                    </a:p>
                  </a:txBody>
                  <a:tcPr marL="90170" marR="90170" marT="46990" marB="46990" anchor="ctr">
                    <a:noFill/>
                  </a:tcPr>
                </a:tc>
                <a:tc hMerge="1">
                  <a:txBody>
                    <a:bodyPr/>
                    <a:lstStyle/>
                    <a:p>
                      <a:pPr/>
                      <a:endParaRPr lang="ko-KR" altLang="en-US" kern="1200"/>
                    </a:p>
                  </a:txBody>
                </a:tc>
                <a:tc hMerge="1">
                  <a:txBody>
                    <a:bodyPr/>
                    <a:lstStyle/>
                    <a:p>
                      <a:pPr/>
                      <a:endParaRPr lang="ko-KR" altLang="en-US" kern="1200"/>
                    </a:p>
                  </a:txBody>
                </a:tc>
              </a:tr>
              <a:tr h="1275715">
                <a:tc>
                  <a:txBody>
                    <a:bodyPr/>
                    <a:lstStyle/>
                    <a:p>
                      <a:pPr marL="0" indent="0" algn="ctr" latinLnBrk="0" hangingPunct="1" lvl="1">
                        <a:buFontTx/>
                        <a:buNone/>
                      </a:pPr>
                      <a:r>
                        <a:rPr sz="1800" kern="1200" i="0" b="0">
                          <a:solidFill>
                            <a:schemeClr val="dk1"/>
                          </a:solidFill>
                          <a:latin typeface="맑은 고딕" charset="0"/>
                          <a:ea typeface="맑은 고딕" charset="0"/>
                        </a:rPr>
                        <a:t>결론</a:t>
                      </a:r>
                      <a:endParaRPr lang="ko-KR" altLang="en-US" sz="1800" kern="1200" i="0" b="0">
                        <a:solidFill>
                          <a:schemeClr val="dk1"/>
                        </a:solidFill>
                        <a:latin typeface="맑은 고딕" charset="0"/>
                        <a:ea typeface="맑은 고딕" charset="0"/>
                      </a:endParaRPr>
                    </a:p>
                  </a:txBody>
                  <a:tcPr marL="90170" marR="90170" marT="46990" marB="46990" anchor="ctr">
                    <a:noFill/>
                  </a:tcPr>
                </a:tc>
                <a:tc gridSpan="3">
                  <a:txBody>
                    <a:bodyPr/>
                    <a:lstStyle/>
                    <a:p>
                      <a:pPr marL="254000" indent="-254000" algn="ctr" latinLnBrk="0" hangingPunct="1" lvl="1">
                        <a:buFontTx/>
                        <a:buNone/>
                      </a:pPr>
                      <a:r>
                        <a:rPr kern="1200"/>
                        <a:t>AWS 클라우드 서비스를 활용하여 확장성 있고 안정적인 온라인 설문조사 플랫폼 구축</a:t>
                      </a:r>
                      <a:endParaRPr lang="ko-KR" altLang="en-US" kern="1200" i="0" b="0">
                        <a:solidFill>
                          <a:schemeClr val="dk1"/>
                        </a:solidFill>
                      </a:endParaRPr>
                    </a:p>
                  </a:txBody>
                  <a:tcPr marL="90170" marR="90170" marT="46990" marB="46990" anchor="ctr">
                    <a:noFill/>
                  </a:tcPr>
                </a:tc>
                <a:tc hMerge="1">
                  <a:txBody>
                    <a:bodyPr/>
                    <a:lstStyle/>
                    <a:p>
                      <a:pPr/>
                      <a:endParaRPr lang="ko-KR" altLang="en-US" kern="1200"/>
                    </a:p>
                  </a:txBody>
                </a:tc>
                <a:tc hMerge="1">
                  <a:txBody>
                    <a:bodyPr/>
                    <a:lstStyle/>
                    <a:p>
                      <a:pPr/>
                      <a:endParaRPr lang="ko-KR" altLang="en-US" kern="1200"/>
                    </a:p>
                  </a:txBody>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3560" cy="381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3560" cy="381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1915" cy="57531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23" name="Rect 0"/>
          <p:cNvSpPr txBox="1">
            <a:spLocks/>
          </p:cNvSpPr>
          <p:nvPr/>
        </p:nvSpPr>
        <p:spPr>
          <a:xfrm>
            <a:off x="885825" y="1237615"/>
            <a:ext cx="14901545"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CloudWatch - Lambda Mornitoring, Alarm 확인</a:t>
            </a:r>
            <a:endParaRPr lang="ko-KR" altLang="en-US" sz="3600">
              <a:solidFill>
                <a:srgbClr val="000000"/>
              </a:solidFill>
              <a:latin typeface="Noto Sans Bold" charset="0"/>
              <a:ea typeface="Noto Sans Bold" charset="0"/>
              <a:cs typeface="Noto Sans Bold" charset="0"/>
            </a:endParaRPr>
          </a:p>
        </p:txBody>
      </p:sp>
      <p:pic>
        <p:nvPicPr>
          <p:cNvPr id="24"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724535" y="2326005"/>
            <a:ext cx="7571740" cy="4846320"/>
          </a:xfrm>
          <a:prstGeom prst="rect">
            <a:avLst/>
          </a:prstGeom>
          <a:noFill/>
          <a:ln w="9525" cap="flat" cmpd="sng">
            <a:solidFill>
              <a:schemeClr val="tx1">
                <a:alpha val="100000"/>
              </a:schemeClr>
            </a:solidFill>
            <a:prstDash val="solid"/>
            <a:round/>
          </a:ln>
        </p:spPr>
      </p:pic>
      <p:pic>
        <p:nvPicPr>
          <p:cNvPr id="25" name="Picture "/>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8543925" y="2327910"/>
            <a:ext cx="8662670" cy="4840605"/>
          </a:xfrm>
          <a:prstGeom prst="rect">
            <a:avLst/>
          </a:prstGeom>
          <a:noFill/>
          <a:ln w="9525" cap="flat" cmpd="sng">
            <a:solidFill>
              <a:schemeClr val="tx1">
                <a:alpha val="100000"/>
              </a:schemeClr>
            </a:solidFill>
            <a:prstDash val="solid"/>
            <a:round/>
          </a:ln>
        </p:spPr>
      </p:pic>
      <p:sp>
        <p:nvSpPr>
          <p:cNvPr id="26" name="텍스트 상자 204"/>
          <p:cNvSpPr txBox="1">
            <a:spLocks/>
          </p:cNvSpPr>
          <p:nvPr/>
        </p:nvSpPr>
        <p:spPr>
          <a:xfrm>
            <a:off x="2232660" y="7307580"/>
            <a:ext cx="4573905" cy="555625"/>
          </a:xfrm>
          <a:prstGeom prst="rect">
            <a:avLst/>
          </a:prstGeom>
          <a:noFill/>
        </p:spPr>
        <p:txBody>
          <a:bodyPr vert="horz" wrap="square" lIns="0" tIns="0" rIns="0" bIns="0" numCol="1" anchor="t">
            <a:noAutofit/>
          </a:bodyPr>
          <a:lstStyle/>
          <a:p>
            <a:pPr marL="0" indent="0" algn="ctr" latinLnBrk="0" hangingPunct="1">
              <a:buFontTx/>
              <a:buNone/>
            </a:pPr>
            <a:r>
              <a:rPr lang="ko-KR" sz="1800" b="1">
                <a:latin typeface="Calibri" charset="0"/>
                <a:ea typeface="Calibri" charset="0"/>
              </a:rPr>
              <a:t>Lambda CloudWatch monitoring 확인 </a:t>
            </a:r>
            <a:endParaRPr lang="ko-KR" altLang="en-US" sz="1800" b="1">
              <a:latin typeface="Calibri" charset="0"/>
              <a:ea typeface="Calibri" charset="0"/>
            </a:endParaRPr>
          </a:p>
          <a:p>
            <a:pPr marL="0" indent="0" algn="ctr" latinLnBrk="0" hangingPunct="1">
              <a:buFontTx/>
              <a:buNone/>
            </a:pPr>
            <a:r>
              <a:rPr lang="ko-KR" sz="1800" b="1">
                <a:latin typeface="Calibri" charset="0"/>
                <a:ea typeface="Calibri" charset="0"/>
              </a:rPr>
              <a:t>( </a:t>
            </a:r>
            <a:r>
              <a:rPr sz="1800" b="1" i="0">
                <a:solidFill>
                  <a:srgbClr val="212529"/>
                </a:solidFill>
                <a:latin typeface="Calibri" charset="0"/>
                <a:ea typeface="Calibri" charset="0"/>
              </a:rPr>
              <a:t>Lambda</a:t>
            </a:r>
            <a:r>
              <a:rPr lang="ko-KR" sz="1800" b="1" i="0">
                <a:solidFill>
                  <a:srgbClr val="212529"/>
                </a:solidFill>
                <a:latin typeface="Calibri" charset="0"/>
                <a:ea typeface="Calibri" charset="0"/>
              </a:rPr>
              <a:t>Success</a:t>
            </a:r>
            <a:r>
              <a:rPr sz="1800" b="1" i="0">
                <a:solidFill>
                  <a:srgbClr val="212529"/>
                </a:solidFill>
                <a:latin typeface="Calibri" charset="0"/>
                <a:ea typeface="Calibri" charset="0"/>
              </a:rPr>
              <a:t>Filter )</a:t>
            </a:r>
            <a:endParaRPr lang="ko-KR" altLang="en-US" sz="1800" b="1" i="0">
              <a:solidFill>
                <a:srgbClr val="212529"/>
              </a:solidFill>
              <a:latin typeface="Calibri" charset="0"/>
              <a:ea typeface="Calibri" charset="0"/>
            </a:endParaRPr>
          </a:p>
        </p:txBody>
      </p:sp>
      <p:sp>
        <p:nvSpPr>
          <p:cNvPr id="27" name="텍스트 상자 205"/>
          <p:cNvSpPr txBox="1">
            <a:spLocks/>
          </p:cNvSpPr>
          <p:nvPr/>
        </p:nvSpPr>
        <p:spPr>
          <a:xfrm>
            <a:off x="10585450" y="7289800"/>
            <a:ext cx="4573270" cy="554990"/>
          </a:xfrm>
          <a:prstGeom prst="rect">
            <a:avLst/>
          </a:prstGeom>
          <a:noFill/>
        </p:spPr>
        <p:txBody>
          <a:bodyPr vert="horz" wrap="square" lIns="0" tIns="0" rIns="0" bIns="0" numCol="1" anchor="t">
            <a:noAutofit/>
          </a:bodyPr>
          <a:lstStyle/>
          <a:p>
            <a:pPr marL="0" indent="0" algn="ctr" hangingPunct="1">
              <a:buFontTx/>
              <a:buNone/>
            </a:pPr>
            <a:r>
              <a:rPr lang="ko-KR" sz="1800" b="1">
                <a:latin typeface="Calibri" charset="0"/>
                <a:ea typeface="Calibri" charset="0"/>
              </a:rPr>
              <a:t>Lambda CloudWatch Alarm 확인 </a:t>
            </a:r>
            <a:endParaRPr lang="ko-KR" altLang="en-US" sz="1800" b="1">
              <a:latin typeface="Calibri" charset="0"/>
              <a:ea typeface="Calibri" charset="0"/>
            </a:endParaRPr>
          </a:p>
          <a:p>
            <a:pPr marL="0" indent="0" algn="ctr" hangingPunct="1">
              <a:buFontTx/>
              <a:buNone/>
            </a:pPr>
            <a:r>
              <a:rPr lang="ko-KR" sz="1800" b="1">
                <a:latin typeface="Calibri" charset="0"/>
                <a:ea typeface="Calibri" charset="0"/>
              </a:rPr>
              <a:t>( </a:t>
            </a:r>
            <a:r>
              <a:rPr sz="1800" b="1" i="0">
                <a:solidFill>
                  <a:srgbClr val="212529"/>
                </a:solidFill>
                <a:latin typeface="Calibri" charset="0"/>
                <a:ea typeface="Calibri" charset="0"/>
              </a:rPr>
              <a:t>Lambda</a:t>
            </a:r>
            <a:r>
              <a:rPr lang="ko-KR" sz="1800" b="1" i="0">
                <a:solidFill>
                  <a:srgbClr val="212529"/>
                </a:solidFill>
                <a:latin typeface="Calibri" charset="0"/>
                <a:ea typeface="Calibri" charset="0"/>
              </a:rPr>
              <a:t>Success</a:t>
            </a:r>
            <a:r>
              <a:rPr sz="1800" b="1" i="0">
                <a:solidFill>
                  <a:srgbClr val="212529"/>
                </a:solidFill>
                <a:latin typeface="Calibri" charset="0"/>
                <a:ea typeface="Calibri" charset="0"/>
              </a:rPr>
              <a:t>A</a:t>
            </a:r>
            <a:r>
              <a:rPr lang="ko-KR" sz="1800" b="1" i="0">
                <a:solidFill>
                  <a:srgbClr val="212529"/>
                </a:solidFill>
                <a:latin typeface="Calibri" charset="0"/>
                <a:ea typeface="Calibri" charset="0"/>
              </a:rPr>
              <a:t>larm</a:t>
            </a:r>
            <a:r>
              <a:rPr sz="1800" b="1" i="0">
                <a:solidFill>
                  <a:srgbClr val="212529"/>
                </a:solidFill>
                <a:latin typeface="Calibri" charset="0"/>
                <a:ea typeface="Calibri" charset="0"/>
              </a:rPr>
              <a:t> )</a:t>
            </a:r>
            <a:endParaRPr lang="ko-KR" altLang="en-US" sz="1800" b="1" i="0">
              <a:solidFill>
                <a:srgbClr val="212529"/>
              </a:solidFill>
              <a:latin typeface="Calibri" charset="0"/>
              <a:ea typeface="Calibri" charset="0"/>
            </a:endParaRPr>
          </a:p>
        </p:txBody>
      </p:sp>
      <p:sp>
        <p:nvSpPr>
          <p:cNvPr id="28" name="도형 313"/>
          <p:cNvSpPr>
            <a:spLocks/>
          </p:cNvSpPr>
          <p:nvPr/>
        </p:nvSpPr>
        <p:spPr>
          <a:xfrm rot="0">
            <a:off x="8549640" y="2429510"/>
            <a:ext cx="3423285" cy="35115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29" name="텍스트 상자 362"/>
          <p:cNvSpPr txBox="1">
            <a:spLocks/>
          </p:cNvSpPr>
          <p:nvPr/>
        </p:nvSpPr>
        <p:spPr>
          <a:xfrm>
            <a:off x="4540250" y="448310"/>
            <a:ext cx="5803265"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CloudWatch를 이용하여 모니터링 </a:t>
            </a:r>
            <a:endParaRPr lang="ko-KR" altLang="en-US" sz="2500">
              <a:solidFill>
                <a:srgbClr val="000000"/>
              </a:solidFill>
              <a:latin typeface="Noto Sans" charset="0"/>
              <a:ea typeface="Noto Sans" charset="0"/>
              <a:cs typeface="Noto Sans"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Rect 0"/>
          <p:cNvCxnSpPr/>
          <p:nvPr/>
        </p:nvCxnSpPr>
        <p:spPr>
          <a:xfrm rot="0">
            <a:off x="632460" y="1047750"/>
            <a:ext cx="17052925" cy="3175"/>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rot="0">
            <a:off x="619125" y="9673590"/>
            <a:ext cx="17052925" cy="3175"/>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rot="0">
            <a:off x="881380" y="274955"/>
            <a:ext cx="3891280" cy="572770"/>
          </a:xfrm>
          <a:prstGeom prst="rect"/>
        </p:spPr>
        <p:txBody>
          <a:bodyPr wrap="square" lIns="0" tIns="0" rIns="0" bIns="0" numCol="1" rtlCol="1" vert="horz"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rot="0">
            <a:off x="4540250" y="448310"/>
            <a:ext cx="5801995" cy="320040"/>
          </a:xfrm>
          <a:prstGeom prst="rect"/>
        </p:spPr>
        <p:txBody>
          <a:bodyPr wrap="square" lIns="0" tIns="0" rIns="0" bIns="0" numCol="1" rtlCol="1" vert="horz"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SES를 이용하여 Monitoring</a:t>
            </a:r>
            <a:endParaRPr lang="ko-KR" altLang="en-US" sz="2500">
              <a:solidFill>
                <a:srgbClr val="000000"/>
              </a:solidFill>
              <a:latin typeface="Noto Sans" charset="0"/>
              <a:ea typeface="Noto Sans" charset="0"/>
              <a:cs typeface="Noto Sans" charset="0"/>
            </a:endParaRPr>
          </a:p>
        </p:txBody>
      </p:sp>
      <p:sp>
        <p:nvSpPr>
          <p:cNvPr id="22" name="Rect 0"/>
          <p:cNvSpPr txBox="1">
            <a:spLocks/>
          </p:cNvSpPr>
          <p:nvPr/>
        </p:nvSpPr>
        <p:spPr>
          <a:xfrm rot="0">
            <a:off x="890270" y="8859520"/>
            <a:ext cx="16656685" cy="578485"/>
          </a:xfrm>
          <a:prstGeom prst="rect"/>
        </p:spPr>
        <p:txBody>
          <a:bodyPr wrap="square" lIns="0" tIns="0" rIns="0" bIns="0" numCol="1" rtlCol="1" vert="horz" anchor="t">
            <a:spAutoFit/>
          </a:bodyPr>
          <a:lstStyle/>
          <a:p>
            <a:pPr marL="0" indent="0" latinLnBrk="0">
              <a:lnSpc>
                <a:spcPct val="150000"/>
              </a:lnSpc>
              <a:buFontTx/>
              <a:buNone/>
            </a:pPr>
            <a:r>
              <a:rPr sz="2500"/>
              <a:t>SES 자격 증명 확인과 웹 브라우저에서 항목 입력 시 이메일 발송을 통해, 이메일 전송의 신뢰성과 자동화가 강화</a:t>
            </a:r>
            <a:endParaRPr lang="ko-KR" altLang="en-US" sz="2500"/>
          </a:p>
        </p:txBody>
      </p:sp>
      <p:sp>
        <p:nvSpPr>
          <p:cNvPr id="29" name="Rect 0"/>
          <p:cNvSpPr txBox="1">
            <a:spLocks/>
          </p:cNvSpPr>
          <p:nvPr/>
        </p:nvSpPr>
        <p:spPr>
          <a:xfrm rot="0">
            <a:off x="881380" y="1377950"/>
            <a:ext cx="10140950" cy="320040"/>
          </a:xfrm>
          <a:prstGeom prst="rect"/>
        </p:spPr>
        <p:txBody>
          <a:bodyPr wrap="square" lIns="0" tIns="0" rIns="0" bIns="0" numCol="1" rtlCol="1" vert="horz" anchor="t">
            <a:spAutoFit/>
          </a:bodyPr>
          <a:lstStyle/>
          <a:p>
            <a:pPr marL="0" indent="0" algn="just" latinLnBrk="0">
              <a:lnSpc>
                <a:spcPts val="2500"/>
              </a:lnSpc>
              <a:buFontTx/>
              <a:buNone/>
            </a:pPr>
            <a:r>
              <a:rPr lang="ko-KR" sz="3600">
                <a:solidFill>
                  <a:srgbClr val="000000"/>
                </a:solidFill>
                <a:latin typeface="Noto Sans" charset="0"/>
                <a:ea typeface="Noto Sans" charset="0"/>
                <a:cs typeface="Noto Sans" charset="0"/>
              </a:rPr>
              <a:t>SES</a:t>
            </a:r>
            <a:r>
              <a:rPr lang="ko-KR" sz="3600">
                <a:solidFill>
                  <a:srgbClr val="000000"/>
                </a:solidFill>
                <a:latin typeface="Noto Sans" charset="0"/>
                <a:ea typeface="Noto Sans" charset="0"/>
                <a:cs typeface="Noto Sans" charset="0"/>
              </a:rPr>
              <a:t> </a:t>
            </a:r>
            <a:r>
              <a:rPr lang="ko-KR" sz="3600">
                <a:solidFill>
                  <a:srgbClr val="000000"/>
                </a:solidFill>
                <a:latin typeface="Noto Sans" charset="0"/>
                <a:ea typeface="Noto Sans" charset="0"/>
                <a:cs typeface="Noto Sans" charset="0"/>
              </a:rPr>
              <a:t>구성</a:t>
            </a:r>
            <a:r>
              <a:rPr lang="ko-KR" sz="3600">
                <a:solidFill>
                  <a:srgbClr val="000000"/>
                </a:solidFill>
                <a:latin typeface="Noto Sans" charset="0"/>
                <a:ea typeface="Noto Sans" charset="0"/>
                <a:cs typeface="Noto Sans" charset="0"/>
              </a:rPr>
              <a:t> </a:t>
            </a:r>
            <a:r>
              <a:rPr lang="ko-KR" sz="3600">
                <a:solidFill>
                  <a:srgbClr val="000000"/>
                </a:solidFill>
                <a:latin typeface="Noto Sans" charset="0"/>
                <a:ea typeface="Noto Sans" charset="0"/>
                <a:cs typeface="Noto Sans" charset="0"/>
              </a:rPr>
              <a:t>및</a:t>
            </a:r>
            <a:r>
              <a:rPr lang="ko-KR" sz="3600">
                <a:solidFill>
                  <a:srgbClr val="000000"/>
                </a:solidFill>
                <a:latin typeface="Noto Sans" charset="0"/>
                <a:ea typeface="Noto Sans" charset="0"/>
                <a:cs typeface="Noto Sans" charset="0"/>
              </a:rPr>
              <a:t> </a:t>
            </a:r>
            <a:r>
              <a:rPr lang="ko-KR" sz="3600">
                <a:solidFill>
                  <a:srgbClr val="000000"/>
                </a:solidFill>
                <a:latin typeface="Noto Sans" charset="0"/>
                <a:ea typeface="Noto Sans" charset="0"/>
                <a:cs typeface="Noto Sans" charset="0"/>
              </a:rPr>
              <a:t>확인</a:t>
            </a:r>
            <a:endParaRPr lang="ko-KR" altLang="en-US" sz="3600">
              <a:solidFill>
                <a:srgbClr val="000000"/>
              </a:solidFill>
              <a:latin typeface="Noto Sans" charset="0"/>
              <a:ea typeface="Noto Sans" charset="0"/>
              <a:cs typeface="Noto Sans" charset="0"/>
            </a:endParaRPr>
          </a:p>
        </p:txBody>
      </p:sp>
      <p:graphicFrame>
        <p:nvGraphicFramePr>
          <p:cNvPr id="30" name="Table 3"/>
          <p:cNvGraphicFramePr>
            <a:graphicFrameLocks noGrp="1"/>
          </p:cNvGraphicFramePr>
          <p:nvPr/>
        </p:nvGraphicFramePr>
        <p:xfrm>
          <a:off x="1073785" y="2334260"/>
          <a:ext cx="6253480" cy="3148330"/>
        </p:xfrm>
        <a:graphic>
          <a:graphicData uri="http://schemas.openxmlformats.org/drawingml/2006/table">
            <a:tbl>
              <a:tblPr firstRow="1" bandRow="1">
                <a:tableStyleId>{D7AC3CCA-C797-4891-BE02-D94E43425B78}</a:tableStyleId>
              </a:tblPr>
              <a:tblGrid>
                <a:gridCol w="3126105"/>
                <a:gridCol w="3127375"/>
              </a:tblGrid>
              <a:tr h="383540">
                <a:tc>
                  <a:txBody>
                    <a:bodyPr/>
                    <a:lstStyle/>
                    <a:p>
                      <a:pPr marL="0" indent="0" algn="ctr" latinLnBrk="0" hangingPunct="1" lvl="1">
                        <a:buFontTx/>
                        <a:buNone/>
                      </a:pPr>
                      <a:r>
                        <a:rPr lang="ko-KR" sz="1800" kern="1200" i="0" b="1">
                          <a:solidFill>
                            <a:schemeClr val="dk1"/>
                          </a:solidFill>
                          <a:latin typeface="Calibri" charset="0"/>
                          <a:ea typeface="Calibri" charset="0"/>
                        </a:rPr>
                        <a:t>구분</a:t>
                      </a:r>
                      <a:endParaRPr lang="ko-KR" altLang="en-US" sz="1800" kern="1200" i="0" b="1">
                        <a:solidFill>
                          <a:schemeClr val="dk1"/>
                        </a:solidFill>
                        <a:latin typeface="Calibri" charset="0"/>
                        <a:ea typeface="Calibri" charset="0"/>
                      </a:endParaRPr>
                    </a:p>
                  </a:txBody>
                  <a:tcPr marL="90170" marR="90170" marT="46990" marB="46990" anchor="ctr"/>
                </a:tc>
                <a:tc>
                  <a:txBody>
                    <a:bodyPr/>
                    <a:lstStyle/>
                    <a:p>
                      <a:pPr marL="0" indent="0" algn="ctr" latinLnBrk="0" hangingPunct="1" lvl="1">
                        <a:buFontTx/>
                        <a:buNone/>
                      </a:pPr>
                      <a:r>
                        <a:rPr lang="ko-KR" sz="1800" kern="1200" i="0" b="1">
                          <a:solidFill>
                            <a:schemeClr val="dk1"/>
                          </a:solidFill>
                          <a:latin typeface="Calibri" charset="0"/>
                          <a:ea typeface="Calibri" charset="0"/>
                        </a:rPr>
                        <a:t>SES </a:t>
                      </a:r>
                      <a:endParaRPr lang="ko-KR" altLang="en-US" sz="1800" kern="1200" i="0" b="1">
                        <a:solidFill>
                          <a:schemeClr val="dk1"/>
                        </a:solidFill>
                        <a:latin typeface="Calibri" charset="0"/>
                        <a:ea typeface="Calibri" charset="0"/>
                      </a:endParaRPr>
                    </a:p>
                  </a:txBody>
                  <a:tcPr marL="90170" marR="90170" marT="46990" marB="46990" anchor="ctr"/>
                </a:tc>
              </a:tr>
              <a:tr h="1079500">
                <a:tc>
                  <a:txBody>
                    <a:bodyPr/>
                    <a:lstStyle/>
                    <a:p>
                      <a:pPr marL="0" indent="0" algn="ctr" latinLnBrk="0" hangingPunct="1" lvl="1">
                        <a:buFontTx/>
                        <a:buNone/>
                      </a:pPr>
                      <a:r>
                        <a:rPr lang="ko-KR" sz="1600" kern="1200" i="0" b="0">
                          <a:solidFill>
                            <a:schemeClr val="dk1"/>
                          </a:solidFill>
                          <a:latin typeface="Calibri" charset="0"/>
                          <a:ea typeface="Calibri" charset="0"/>
                        </a:rPr>
                        <a:t>자격</a:t>
                      </a:r>
                      <a:r>
                        <a:rPr lang="ko-KR" sz="1600" kern="1200" i="0" b="0">
                          <a:solidFill>
                            <a:schemeClr val="dk1"/>
                          </a:solidFill>
                          <a:latin typeface="Calibri" charset="0"/>
                          <a:ea typeface="Calibri" charset="0"/>
                        </a:rPr>
                        <a:t> </a:t>
                      </a:r>
                      <a:r>
                        <a:rPr lang="ko-KR" sz="1600" kern="1200" i="0" b="0">
                          <a:solidFill>
                            <a:schemeClr val="dk1"/>
                          </a:solidFill>
                          <a:latin typeface="Calibri" charset="0"/>
                          <a:ea typeface="Calibri" charset="0"/>
                        </a:rPr>
                        <a:t>증명</a:t>
                      </a:r>
                      <a:endParaRPr lang="ko-KR" altLang="en-US" sz="1600" kern="1200" i="0" b="0">
                        <a:solidFill>
                          <a:schemeClr val="dk1"/>
                        </a:solidFill>
                        <a:latin typeface="Calibri" charset="0"/>
                        <a:ea typeface="Calibri" charset="0"/>
                      </a:endParaRPr>
                    </a:p>
                  </a:txBody>
                  <a:tcPr marL="90170" marR="90170" marT="46990" marB="46990" anchor="ctr">
                    <a:noFill/>
                  </a:tcPr>
                </a:tc>
                <a:tc>
                  <a:txBody>
                    <a:bodyPr/>
                    <a:lstStyle/>
                    <a:p>
                      <a:pPr marL="254000" indent="-254000" algn="ctr" latinLnBrk="0" hangingPunct="1" lvl="1">
                        <a:buFontTx/>
                        <a:buNone/>
                      </a:pPr>
                      <a:r>
                        <a:rPr sz="1600" kern="1200" i="0" b="0">
                          <a:solidFill>
                            <a:schemeClr val="dk1"/>
                          </a:solidFill>
                          <a:latin typeface="Calibri" charset="0"/>
                          <a:ea typeface="Calibri" charset="0"/>
                        </a:rPr>
                        <a:t>- 도메인</a:t>
                      </a:r>
                      <a:endParaRPr lang="ko-KR" altLang="en-US" sz="1600" kern="1200" i="0" b="0">
                        <a:solidFill>
                          <a:schemeClr val="dk1"/>
                        </a:solidFill>
                        <a:latin typeface="Calibri" charset="0"/>
                        <a:ea typeface="Calibri" charset="0"/>
                      </a:endParaRPr>
                    </a:p>
                    <a:p>
                      <a:pPr marL="254000" indent="-254000" algn="ctr" latinLnBrk="0" hangingPunct="1" lvl="1">
                        <a:buFontTx/>
                        <a:buNone/>
                      </a:pPr>
                      <a:r>
                        <a:rPr sz="1600" kern="1200" i="0" b="0">
                          <a:solidFill>
                            <a:schemeClr val="dk1"/>
                          </a:solidFill>
                          <a:latin typeface="Calibri" charset="0"/>
                          <a:ea typeface="Calibri" charset="0"/>
                        </a:rPr>
                        <a:t>( </a:t>
                      </a:r>
                      <a:r>
                        <a:rPr lang="ko-KR" sz="1600" kern="1200" i="0" b="0">
                          <a:solidFill>
                            <a:schemeClr val="dk1"/>
                          </a:solidFill>
                          <a:latin typeface="Calibri" charset="0"/>
                          <a:ea typeface="Calibri" charset="0"/>
                        </a:rPr>
                        <a:t>soldesk-insightforge.site ),</a:t>
                      </a:r>
                      <a:endParaRPr lang="ko-KR" altLang="en-US" sz="1600" kern="1200" i="0" b="0">
                        <a:solidFill>
                          <a:schemeClr val="dk1"/>
                        </a:solidFill>
                        <a:latin typeface="Calibri" charset="0"/>
                        <a:ea typeface="Calibri" charset="0"/>
                      </a:endParaRPr>
                    </a:p>
                    <a:p>
                      <a:pPr marL="254000" indent="-254000" algn="ctr" latinLnBrk="0" hangingPunct="1" lvl="1">
                        <a:buFontTx/>
                        <a:buNone/>
                      </a:pPr>
                      <a:r>
                        <a:rPr lang="ko-KR" sz="1600" kern="1200" i="0" b="0">
                          <a:solidFill>
                            <a:schemeClr val="dk1"/>
                          </a:solidFill>
                          <a:latin typeface="Calibri" charset="0"/>
                          <a:ea typeface="Calibri" charset="0"/>
                        </a:rPr>
                        <a:t>- Email</a:t>
                      </a:r>
                      <a:endParaRPr lang="ko-KR" altLang="en-US" sz="1600" kern="1200" i="0" b="0">
                        <a:solidFill>
                          <a:schemeClr val="dk1"/>
                        </a:solidFill>
                        <a:latin typeface="Calibri" charset="0"/>
                        <a:ea typeface="Calibri" charset="0"/>
                      </a:endParaRPr>
                    </a:p>
                    <a:p>
                      <a:pPr marL="254000" indent="-254000" algn="ctr" latinLnBrk="0" hangingPunct="1" lvl="1">
                        <a:buFontTx/>
                        <a:buNone/>
                      </a:pPr>
                      <a:r>
                        <a:rPr lang="ko-KR" sz="1600" kern="1200" i="0" b="0">
                          <a:solidFill>
                            <a:schemeClr val="dk1"/>
                          </a:solidFill>
                          <a:latin typeface="Calibri" charset="0"/>
                          <a:ea typeface="Calibri" charset="0"/>
                        </a:rPr>
                        <a:t>( p8489009@gmail.com )</a:t>
                      </a:r>
                      <a:endParaRPr lang="ko-KR" altLang="en-US" sz="1600" kern="1200" i="0" b="0">
                        <a:solidFill>
                          <a:schemeClr val="dk1"/>
                        </a:solidFill>
                        <a:latin typeface="Calibri" charset="0"/>
                        <a:ea typeface="Calibri" charset="0"/>
                      </a:endParaRPr>
                    </a:p>
                  </a:txBody>
                  <a:tcPr marL="90170" marR="90170" marT="46990" marB="46990" anchor="ctr">
                    <a:noFill/>
                  </a:tcPr>
                </a:tc>
              </a:tr>
              <a:tr h="739775">
                <a:tc>
                  <a:txBody>
                    <a:bodyPr/>
                    <a:lstStyle/>
                    <a:p>
                      <a:pPr marL="0" indent="0" algn="ctr" latinLnBrk="0" hangingPunct="1" lvl="1">
                        <a:buFontTx/>
                        <a:buNone/>
                      </a:pPr>
                      <a:r>
                        <a:rPr lang="ko-KR" sz="1600" kern="1200" i="0" b="0">
                          <a:solidFill>
                            <a:schemeClr val="dk1"/>
                          </a:solidFill>
                          <a:latin typeface="Calibri" charset="0"/>
                          <a:ea typeface="Calibri" charset="0"/>
                        </a:rPr>
                        <a:t>Lambda 함수 내용</a:t>
                      </a:r>
                      <a:endParaRPr lang="ko-KR" altLang="en-US" sz="1600" kern="1200" i="0" b="0">
                        <a:solidFill>
                          <a:schemeClr val="dk1"/>
                        </a:solidFill>
                        <a:latin typeface="Calibri" charset="0"/>
                        <a:ea typeface="Calibri" charset="0"/>
                      </a:endParaRPr>
                    </a:p>
                  </a:txBody>
                  <a:tcPr marL="90170" marR="90170" marT="46990" marB="46990" anchor="ctr">
                    <a:noFill/>
                  </a:tcPr>
                </a:tc>
                <a:tc>
                  <a:txBody>
                    <a:bodyPr/>
                    <a:lstStyle/>
                    <a:p>
                      <a:pPr marL="254000" indent="-254000" algn="ctr" latinLnBrk="0" hangingPunct="1" lvl="1">
                        <a:buFontTx/>
                        <a:buNone/>
                      </a:pPr>
                      <a:r>
                        <a:rPr sz="1400" kern="1200" i="0" b="0">
                          <a:solidFill>
                            <a:srgbClr val="212529"/>
                          </a:solidFill>
                          <a:latin typeface="Helvetica Neue" charset="0"/>
                          <a:ea typeface="Malgun Gothic" charset="0"/>
                        </a:rPr>
                        <a:t>기존의</a:t>
                      </a:r>
                      <a:r>
                        <a:rPr lang="ko-KR" sz="1400" kern="1200" i="0" b="0">
                          <a:solidFill>
                            <a:srgbClr val="212529"/>
                          </a:solidFill>
                          <a:latin typeface="Helvetica Neue" charset="0"/>
                          <a:ea typeface="Malgun Gothic" charset="0"/>
                        </a:rPr>
                        <a:t> </a:t>
                      </a:r>
                      <a:r>
                        <a:rPr lang="ko-KR" sz="1400" kern="1200" i="0" b="0">
                          <a:solidFill>
                            <a:srgbClr val="212529"/>
                          </a:solidFill>
                          <a:latin typeface="Helvetica Neue" charset="0"/>
                          <a:ea typeface="Malgun Gothic" charset="0"/>
                        </a:rPr>
                        <a:t>Lambda</a:t>
                      </a:r>
                      <a:r>
                        <a:rPr lang="ko-KR" sz="1400" kern="1200" i="0" b="0">
                          <a:solidFill>
                            <a:srgbClr val="212529"/>
                          </a:solidFill>
                          <a:latin typeface="Helvetica Neue" charset="0"/>
                          <a:ea typeface="Malgun Gothic" charset="0"/>
                        </a:rPr>
                        <a:t> </a:t>
                      </a:r>
                      <a:r>
                        <a:rPr lang="ko-KR" sz="1400" kern="1200" i="0" b="0">
                          <a:solidFill>
                            <a:srgbClr val="212529"/>
                          </a:solidFill>
                          <a:latin typeface="Helvetica Neue" charset="0"/>
                          <a:ea typeface="Malgun Gothic" charset="0"/>
                        </a:rPr>
                        <a:t>함수에</a:t>
                      </a:r>
                      <a:r>
                        <a:rPr lang="ko-KR" sz="1400" kern="1200" i="0" b="0">
                          <a:solidFill>
                            <a:srgbClr val="212529"/>
                          </a:solidFill>
                          <a:latin typeface="Helvetica Neue" charset="0"/>
                          <a:ea typeface="Malgun Gothic" charset="0"/>
                        </a:rPr>
                        <a:t> </a:t>
                      </a:r>
                      <a:endParaRPr lang="ko-KR" altLang="en-US" sz="1400" kern="1200" i="0" b="0">
                        <a:solidFill>
                          <a:srgbClr val="212529"/>
                        </a:solidFill>
                        <a:latin typeface="Helvetica Neue" charset="0"/>
                        <a:ea typeface="Malgun Gothic" charset="0"/>
                      </a:endParaRPr>
                    </a:p>
                    <a:p>
                      <a:pPr marL="254000" indent="-254000" algn="ctr" latinLnBrk="0" hangingPunct="1" lvl="1">
                        <a:buFontTx/>
                        <a:buNone/>
                      </a:pPr>
                      <a:r>
                        <a:rPr lang="ko-KR" sz="1400" kern="1200" i="0" b="0">
                          <a:solidFill>
                            <a:srgbClr val="212529"/>
                          </a:solidFill>
                          <a:latin typeface="Helvetica Neue" charset="0"/>
                          <a:ea typeface="Malgun Gothic" charset="0"/>
                        </a:rPr>
                        <a:t>dynamodb에</a:t>
                      </a:r>
                      <a:r>
                        <a:rPr lang="ko-KR" sz="1400" kern="1200" i="0" b="0">
                          <a:solidFill>
                            <a:srgbClr val="212529"/>
                          </a:solidFill>
                          <a:latin typeface="Helvetica Neue" charset="0"/>
                          <a:ea typeface="Malgun Gothic" charset="0"/>
                        </a:rPr>
                        <a:t> </a:t>
                      </a:r>
                      <a:r>
                        <a:rPr lang="ko-KR" sz="1400" kern="1200" i="0" b="0">
                          <a:solidFill>
                            <a:srgbClr val="212529"/>
                          </a:solidFill>
                          <a:latin typeface="Helvetica Neue" charset="0"/>
                          <a:ea typeface="Malgun Gothic" charset="0"/>
                        </a:rPr>
                        <a:t>저장되는</a:t>
                      </a:r>
                      <a:r>
                        <a:rPr lang="ko-KR" sz="1400" kern="1200" i="0" b="0">
                          <a:solidFill>
                            <a:srgbClr val="212529"/>
                          </a:solidFill>
                          <a:latin typeface="Helvetica Neue" charset="0"/>
                          <a:ea typeface="Malgun Gothic" charset="0"/>
                        </a:rPr>
                        <a:t> </a:t>
                      </a:r>
                      <a:r>
                        <a:rPr lang="ko-KR" sz="1400" kern="1200" i="0" b="0">
                          <a:solidFill>
                            <a:srgbClr val="212529"/>
                          </a:solidFill>
                          <a:latin typeface="Helvetica Neue" charset="0"/>
                          <a:ea typeface="Malgun Gothic" charset="0"/>
                        </a:rPr>
                        <a:t>내용을</a:t>
                      </a:r>
                      <a:endParaRPr lang="ko-KR" altLang="en-US" sz="1400" kern="1200" i="0" b="0">
                        <a:solidFill>
                          <a:srgbClr val="212529"/>
                        </a:solidFill>
                        <a:latin typeface="Helvetica Neue" charset="0"/>
                        <a:ea typeface="Malgun Gothic" charset="0"/>
                      </a:endParaRPr>
                    </a:p>
                    <a:p>
                      <a:pPr marL="254000" indent="-254000" algn="ctr" latinLnBrk="0" hangingPunct="1" lvl="1">
                        <a:buFontTx/>
                        <a:buNone/>
                      </a:pPr>
                      <a:r>
                        <a:rPr lang="ko-KR" sz="1400" kern="1200" i="0" b="0">
                          <a:solidFill>
                            <a:srgbClr val="212529"/>
                          </a:solidFill>
                          <a:latin typeface="Helvetica Neue" charset="0"/>
                          <a:ea typeface="Malgun Gothic" charset="0"/>
                        </a:rPr>
                        <a:t>email로</a:t>
                      </a:r>
                      <a:r>
                        <a:rPr lang="ko-KR" sz="1400" kern="1200" i="0" b="0">
                          <a:solidFill>
                            <a:srgbClr val="212529"/>
                          </a:solidFill>
                          <a:latin typeface="Helvetica Neue" charset="0"/>
                          <a:ea typeface="Malgun Gothic" charset="0"/>
                        </a:rPr>
                        <a:t> </a:t>
                      </a:r>
                      <a:r>
                        <a:rPr lang="ko-KR" sz="1400" kern="1200" i="0" b="0">
                          <a:solidFill>
                            <a:srgbClr val="212529"/>
                          </a:solidFill>
                          <a:latin typeface="Helvetica Neue" charset="0"/>
                          <a:ea typeface="Malgun Gothic" charset="0"/>
                        </a:rPr>
                        <a:t>전송하는</a:t>
                      </a:r>
                      <a:r>
                        <a:rPr lang="ko-KR" sz="1400" kern="1200" i="0" b="0">
                          <a:solidFill>
                            <a:srgbClr val="212529"/>
                          </a:solidFill>
                          <a:latin typeface="Helvetica Neue" charset="0"/>
                          <a:ea typeface="Malgun Gothic" charset="0"/>
                        </a:rPr>
                        <a:t> </a:t>
                      </a:r>
                      <a:r>
                        <a:rPr lang="ko-KR" sz="1400" kern="1200" i="0" b="0">
                          <a:solidFill>
                            <a:srgbClr val="212529"/>
                          </a:solidFill>
                          <a:latin typeface="Helvetica Neue" charset="0"/>
                          <a:ea typeface="Malgun Gothic" charset="0"/>
                        </a:rPr>
                        <a:t>code</a:t>
                      </a:r>
                      <a:r>
                        <a:rPr lang="ko-KR" sz="1400" kern="1200" i="0" b="0">
                          <a:solidFill>
                            <a:srgbClr val="212529"/>
                          </a:solidFill>
                          <a:latin typeface="Helvetica Neue" charset="0"/>
                          <a:ea typeface="Malgun Gothic" charset="0"/>
                        </a:rPr>
                        <a:t> </a:t>
                      </a:r>
                      <a:r>
                        <a:rPr lang="ko-KR" sz="1400" kern="1200" i="0" b="0">
                          <a:solidFill>
                            <a:srgbClr val="212529"/>
                          </a:solidFill>
                          <a:latin typeface="Helvetica Neue" charset="0"/>
                          <a:ea typeface="Malgun Gothic" charset="0"/>
                        </a:rPr>
                        <a:t>추가</a:t>
                      </a:r>
                      <a:endParaRPr lang="ko-KR" altLang="en-US" sz="1400" kern="1200" i="0" b="0">
                        <a:solidFill>
                          <a:srgbClr val="212529"/>
                        </a:solidFill>
                        <a:latin typeface="Helvetica Neue" charset="0"/>
                        <a:ea typeface="Malgun Gothic" charset="0"/>
                      </a:endParaRPr>
                    </a:p>
                  </a:txBody>
                  <a:tcPr marL="90170" marR="90170" marT="46990" marB="46990" anchor="ctr">
                    <a:noFill/>
                  </a:tcPr>
                </a:tc>
              </a:tr>
              <a:tr h="358775">
                <a:tc>
                  <a:txBody>
                    <a:bodyPr/>
                    <a:lstStyle/>
                    <a:p>
                      <a:pPr marL="0" indent="0" algn="ctr" latinLnBrk="0" hangingPunct="1" lvl="1">
                        <a:buFontTx/>
                        <a:buNone/>
                      </a:pPr>
                      <a:r>
                        <a:rPr lang="ko-KR" sz="1600" kern="1200" i="0" b="0">
                          <a:solidFill>
                            <a:schemeClr val="dk1"/>
                          </a:solidFill>
                          <a:latin typeface="Calibri" charset="0"/>
                          <a:ea typeface="Calibri" charset="0"/>
                        </a:rPr>
                        <a:t>Lambda 함수 역할</a:t>
                      </a:r>
                      <a:endParaRPr lang="ko-KR" altLang="en-US" sz="1600" kern="1200" i="0" b="0">
                        <a:solidFill>
                          <a:schemeClr val="dk1"/>
                        </a:solidFill>
                        <a:latin typeface="Calibri" charset="0"/>
                        <a:ea typeface="Calibri" charset="0"/>
                      </a:endParaRPr>
                    </a:p>
                  </a:txBody>
                  <a:tcPr marL="90170" marR="90170" marT="46990" marB="46990" anchor="ctr">
                    <a:noFill/>
                  </a:tcPr>
                </a:tc>
                <a:tc>
                  <a:txBody>
                    <a:bodyPr/>
                    <a:lstStyle/>
                    <a:p>
                      <a:pPr marL="254000" indent="-254000" algn="ctr" latinLnBrk="0" hangingPunct="1" lvl="1">
                        <a:buFontTx/>
                        <a:buNone/>
                      </a:pPr>
                      <a:r>
                        <a:rPr lang="ko-KR" sz="1400" kern="1200" i="0" b="0">
                          <a:solidFill>
                            <a:srgbClr val="212529"/>
                          </a:solidFill>
                          <a:latin typeface="Helvetica Neue" charset="0"/>
                          <a:ea typeface="Malgun Gothic" charset="0"/>
                        </a:rPr>
                        <a:t>AmazonSESFullAccess</a:t>
                      </a:r>
                      <a:endParaRPr lang="ko-KR" altLang="en-US" sz="1400" kern="1200" i="0" b="0">
                        <a:solidFill>
                          <a:srgbClr val="212529"/>
                        </a:solidFill>
                        <a:latin typeface="Helvetica Neue" charset="0"/>
                        <a:ea typeface="Malgun Gothic" charset="0"/>
                      </a:endParaRPr>
                    </a:p>
                  </a:txBody>
                  <a:tcPr marL="90170" marR="90170" marT="46990" marB="46990" anchor="ctr">
                    <a:noFill/>
                  </a:tcPr>
                </a:tc>
              </a:tr>
              <a:tr h="586740">
                <a:tc>
                  <a:txBody>
                    <a:bodyPr/>
                    <a:lstStyle/>
                    <a:p>
                      <a:pPr marL="0" indent="0" algn="ctr" latinLnBrk="0" hangingPunct="1" lvl="1">
                        <a:buFontTx/>
                        <a:buNone/>
                      </a:pPr>
                      <a:r>
                        <a:rPr lang="ko-KR" sz="1600" kern="1200" i="0" b="0">
                          <a:solidFill>
                            <a:schemeClr val="dk1"/>
                          </a:solidFill>
                          <a:latin typeface="Calibri" charset="0"/>
                          <a:ea typeface="Calibri" charset="0"/>
                        </a:rPr>
                        <a:t>인증</a:t>
                      </a:r>
                      <a:endParaRPr lang="ko-KR" altLang="en-US" sz="1600" kern="1200" i="0" b="0">
                        <a:solidFill>
                          <a:schemeClr val="dk1"/>
                        </a:solidFill>
                        <a:latin typeface="Calibri" charset="0"/>
                        <a:ea typeface="Calibri" charset="0"/>
                      </a:endParaRPr>
                    </a:p>
                  </a:txBody>
                  <a:tcPr marL="90170" marR="90170" marT="46990" marB="46990" anchor="ctr">
                    <a:noFill/>
                  </a:tcPr>
                </a:tc>
                <a:tc>
                  <a:txBody>
                    <a:bodyPr/>
                    <a:lstStyle/>
                    <a:p>
                      <a:pPr marL="254000" indent="-254000" algn="ctr" latinLnBrk="0" hangingPunct="1" lvl="1">
                        <a:buFontTx/>
                        <a:buNone/>
                      </a:pPr>
                      <a:r>
                        <a:rPr lang="ko-KR" sz="1600" kern="1200" i="0" b="0">
                          <a:solidFill>
                            <a:schemeClr val="dk1"/>
                          </a:solidFill>
                          <a:latin typeface="Calibri" charset="0"/>
                          <a:ea typeface="Calibri" charset="0"/>
                        </a:rPr>
                        <a:t>DKIM </a:t>
                      </a:r>
                      <a:endParaRPr lang="ko-KR" altLang="en-US" sz="1600" kern="1200" i="0" b="0">
                        <a:solidFill>
                          <a:schemeClr val="dk1"/>
                        </a:solidFill>
                        <a:latin typeface="Calibri" charset="0"/>
                        <a:ea typeface="Calibri" charset="0"/>
                      </a:endParaRPr>
                    </a:p>
                    <a:p>
                      <a:pPr marL="254000" indent="-254000" algn="ctr" latinLnBrk="0" hangingPunct="1" lvl="1">
                        <a:buFontTx/>
                        <a:buNone/>
                      </a:pPr>
                      <a:r>
                        <a:rPr lang="ko-KR" sz="1600" kern="1200" i="0" b="0">
                          <a:solidFill>
                            <a:schemeClr val="dk1"/>
                          </a:solidFill>
                          <a:latin typeface="Calibri" charset="0"/>
                          <a:ea typeface="Calibri" charset="0"/>
                        </a:rPr>
                        <a:t>( 위조 또는 변경 검증 )</a:t>
                      </a:r>
                      <a:endParaRPr lang="ko-KR" altLang="en-US" sz="1600" kern="1200" i="0" b="0">
                        <a:solidFill>
                          <a:schemeClr val="dk1"/>
                        </a:solidFill>
                        <a:latin typeface="Calibri" charset="0"/>
                        <a:ea typeface="Calibri" charset="0"/>
                      </a:endParaRPr>
                    </a:p>
                  </a:txBody>
                  <a:tcPr marL="90170" marR="90170" marT="46990" marB="46990" anchor="ctr">
                    <a:noFill/>
                  </a:tcPr>
                </a:tc>
              </a:tr>
            </a:tbl>
          </a:graphicData>
        </a:graphic>
      </p:graphicFrame>
      <p:pic>
        <p:nvPicPr>
          <p:cNvPr id="31" name="Picture " descr="C:/Users/USER/AppData/Roaming/PolarisOffice/ETemp/12292_12335920/image252.pn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1070610" y="6452870"/>
            <a:ext cx="2689860" cy="1236980"/>
          </a:xfrm>
          <a:prstGeom prst="rect"/>
          <a:noFill/>
          <a:ln w="9525" cap="flat" cmpd="sng">
            <a:solidFill>
              <a:schemeClr val="tx1">
                <a:alpha val="100000"/>
              </a:schemeClr>
            </a:solidFill>
            <a:prstDash val="solid"/>
            <a:round/>
          </a:ln>
        </p:spPr>
      </p:pic>
      <p:pic>
        <p:nvPicPr>
          <p:cNvPr id="32" name="Picture " descr="C:/Users/USER/AppData/Roaming/PolarisOffice/ETemp/12292_12335920/image253.png"/>
          <p:cNvPicPr>
            <a:picLocks noChangeAspect="1"/>
          </p:cNvPicPr>
          <p:nvPr/>
        </p:nvPicPr>
        <p:blipFill rotWithShape="1">
          <a:blip r:embed="rId3" cstate="hqprint">
            <a:extLst>
              <a:ext uri="{28A0092B-C50C-407E-A947-70E740481C1C}">
                <a14:useLocalDpi xmlns:a14="http://schemas.microsoft.com/office/drawing/2010/main"/>
              </a:ext>
            </a:extLst>
          </a:blip>
          <a:srcRect l="-416"/>
          <a:stretch>
            <a:fillRect/>
          </a:stretch>
        </p:blipFill>
        <p:spPr>
          <a:xfrm rot="0">
            <a:off x="3864610" y="6456680"/>
            <a:ext cx="1532890" cy="1233805"/>
          </a:xfrm>
          <a:prstGeom prst="rect"/>
          <a:noFill/>
          <a:ln w="9525" cap="flat" cmpd="sng">
            <a:solidFill>
              <a:schemeClr val="tx1">
                <a:alpha val="100000"/>
              </a:schemeClr>
            </a:solidFill>
            <a:prstDash val="solid"/>
            <a:round/>
          </a:ln>
        </p:spPr>
      </p:pic>
      <p:pic>
        <p:nvPicPr>
          <p:cNvPr id="33" name="Picture " descr="C:/Users/USER/AppData/Roaming/PolarisOffice/ETemp/12292_12335920/image254.png"/>
          <p:cNvPicPr>
            <a:picLocks noChangeAspect="1"/>
          </p:cNvPicPr>
          <p:nvPr/>
        </p:nvPicPr>
        <p:blipFill rotWithShape="1">
          <a:blip r:embed="rId4" cstate="hqprint">
            <a:extLst>
              <a:ext uri="{28A0092B-C50C-407E-A947-70E740481C1C}">
                <a14:useLocalDpi xmlns:a14="http://schemas.microsoft.com/office/drawing/2010/main"/>
              </a:ext>
            </a:extLst>
          </a:blip>
          <a:stretch>
            <a:fillRect/>
          </a:stretch>
        </p:blipFill>
        <p:spPr>
          <a:xfrm rot="0">
            <a:off x="5499100" y="6440805"/>
            <a:ext cx="1830070" cy="1236345"/>
          </a:xfrm>
          <a:prstGeom prst="rect"/>
          <a:noFill/>
          <a:ln w="9525" cap="flat" cmpd="sng">
            <a:solidFill>
              <a:schemeClr val="tx1">
                <a:alpha val="100000"/>
              </a:schemeClr>
            </a:solidFill>
            <a:prstDash val="solid"/>
            <a:round/>
          </a:ln>
        </p:spPr>
      </p:pic>
      <p:pic>
        <p:nvPicPr>
          <p:cNvPr id="34" name="Picture " descr="C:/Users/USER/AppData/Roaming/PolarisOffice/ETemp/12292_12335920/image255.png"/>
          <p:cNvPicPr>
            <a:picLocks noChangeAspect="1"/>
          </p:cNvPicPr>
          <p:nvPr/>
        </p:nvPicPr>
        <p:blipFill rotWithShape="1">
          <a:blip r:embed="rId5" cstate="hqprint">
            <a:extLst>
              <a:ext uri="{28A0092B-C50C-407E-A947-70E740481C1C}">
                <a14:useLocalDpi xmlns:a14="http://schemas.microsoft.com/office/drawing/2010/main"/>
              </a:ext>
            </a:extLst>
          </a:blip>
          <a:stretch>
            <a:fillRect/>
          </a:stretch>
        </p:blipFill>
        <p:spPr>
          <a:xfrm rot="0">
            <a:off x="8032115" y="2335530"/>
            <a:ext cx="6339205" cy="1571625"/>
          </a:xfrm>
          <a:prstGeom prst="rect"/>
          <a:noFill/>
          <a:ln w="9525" cap="flat" cmpd="sng">
            <a:solidFill>
              <a:schemeClr val="tx1">
                <a:alpha val="100000"/>
              </a:schemeClr>
            </a:solidFill>
            <a:prstDash val="solid"/>
            <a:round/>
          </a:ln>
        </p:spPr>
      </p:pic>
      <p:pic>
        <p:nvPicPr>
          <p:cNvPr id="35" name="Picture " descr="C:/Users/USER/AppData/Roaming/PolarisOffice/ETemp/12292_12335920/image256.png"/>
          <p:cNvPicPr>
            <a:picLocks noChangeAspect="1"/>
          </p:cNvPicPr>
          <p:nvPr/>
        </p:nvPicPr>
        <p:blipFill rotWithShape="1">
          <a:blip r:embed="rId6" cstate="hqprint">
            <a:extLst>
              <a:ext uri="{28A0092B-C50C-407E-A947-70E740481C1C}">
                <a14:useLocalDpi xmlns:a14="http://schemas.microsoft.com/office/drawing/2010/main"/>
              </a:ext>
            </a:extLst>
          </a:blip>
          <a:stretch>
            <a:fillRect/>
          </a:stretch>
        </p:blipFill>
        <p:spPr>
          <a:xfrm rot="0">
            <a:off x="8016240" y="3973195"/>
            <a:ext cx="9180830" cy="3652520"/>
          </a:xfrm>
          <a:prstGeom prst="rect"/>
          <a:noFill/>
          <a:ln w="9525" cap="flat" cmpd="sng">
            <a:solidFill>
              <a:schemeClr val="tx1">
                <a:alpha val="100000"/>
              </a:schemeClr>
            </a:solidFill>
            <a:prstDash val="solid"/>
            <a:round/>
          </a:ln>
        </p:spPr>
      </p:pic>
      <p:sp>
        <p:nvSpPr>
          <p:cNvPr id="36" name="Rect 0"/>
          <p:cNvSpPr txBox="1">
            <a:spLocks/>
          </p:cNvSpPr>
          <p:nvPr/>
        </p:nvSpPr>
        <p:spPr>
          <a:xfrm rot="0">
            <a:off x="885190" y="7748270"/>
            <a:ext cx="6482715" cy="556895"/>
          </a:xfrm>
          <a:prstGeom prst="rect"/>
          <a:noFill/>
        </p:spPr>
        <p:txBody>
          <a:bodyPr wrap="square" lIns="0" tIns="0" rIns="0" bIns="0" numCol="1" vert="horz" anchor="t">
            <a:noAutofit/>
          </a:bodyPr>
          <a:lstStyle/>
          <a:p>
            <a:pPr marL="0" indent="0" algn="ctr" latinLnBrk="0" hangingPunct="1">
              <a:buFontTx/>
              <a:buNone/>
            </a:pPr>
            <a:r>
              <a:rPr lang="ko-KR" sz="1800" b="1">
                <a:latin typeface="Calibri" charset="0"/>
                <a:ea typeface="Calibri" charset="0"/>
              </a:rPr>
              <a:t>자격 증명 확인</a:t>
            </a:r>
            <a:endParaRPr lang="ko-KR" altLang="en-US" sz="1800" b="1">
              <a:latin typeface="Calibri" charset="0"/>
              <a:ea typeface="Calibri" charset="0"/>
            </a:endParaRPr>
          </a:p>
          <a:p>
            <a:pPr marL="0" indent="0" algn="ctr" latinLnBrk="0" hangingPunct="1">
              <a:buFontTx/>
              <a:buNone/>
            </a:pPr>
            <a:r>
              <a:rPr lang="ko-KR" sz="1800" b="1">
                <a:latin typeface="Calibri" charset="0"/>
                <a:ea typeface="Calibri" charset="0"/>
              </a:rPr>
              <a:t>( Domain, Email ) </a:t>
            </a:r>
            <a:endParaRPr lang="ko-KR" altLang="en-US" sz="1800" b="1">
              <a:latin typeface="Calibri" charset="0"/>
              <a:ea typeface="Calibri" charset="0"/>
            </a:endParaRPr>
          </a:p>
        </p:txBody>
      </p:sp>
      <p:sp>
        <p:nvSpPr>
          <p:cNvPr id="37" name="Rect 0"/>
          <p:cNvSpPr txBox="1">
            <a:spLocks/>
          </p:cNvSpPr>
          <p:nvPr/>
        </p:nvSpPr>
        <p:spPr>
          <a:xfrm rot="0">
            <a:off x="9372600" y="7689850"/>
            <a:ext cx="6482080" cy="556260"/>
          </a:xfrm>
          <a:prstGeom prst="rect"/>
          <a:noFill/>
        </p:spPr>
        <p:txBody>
          <a:bodyPr wrap="square" lIns="0" tIns="0" rIns="0" bIns="0" numCol="1" vert="horz" anchor="t">
            <a:noAutofit/>
          </a:bodyPr>
          <a:lstStyle/>
          <a:p>
            <a:pPr marL="0" indent="0" algn="ctr" latinLnBrk="0" hangingPunct="1">
              <a:buFontTx/>
              <a:buNone/>
            </a:pPr>
            <a:r>
              <a:rPr lang="ko-KR" sz="1800" b="1">
                <a:latin typeface="Calibri" charset="0"/>
                <a:ea typeface="Calibri" charset="0"/>
              </a:rPr>
              <a:t>Web Browser에서 항목 입력시 Email 발송 확인</a:t>
            </a:r>
            <a:endParaRPr lang="ko-KR" altLang="en-US" sz="1800" b="1">
              <a:latin typeface="Calibri" charset="0"/>
              <a:ea typeface="Calibri" charset="0"/>
            </a:endParaRPr>
          </a:p>
          <a:p>
            <a:pPr marL="0" indent="0" algn="ctr" latinLnBrk="0" hangingPunct="1">
              <a:buFontTx/>
              <a:buNone/>
            </a:pPr>
            <a:r>
              <a:rPr lang="ko-KR" sz="1800" b="1">
                <a:latin typeface="Calibri" charset="0"/>
                <a:ea typeface="Calibri" charset="0"/>
              </a:rPr>
              <a:t>( DynamoDB에 저장되는 내용 )</a:t>
            </a:r>
            <a:endParaRPr lang="ko-KR" altLang="en-US" sz="1800" b="1">
              <a:latin typeface="Calibri" charset="0"/>
              <a:ea typeface="Calibri" charset="0"/>
            </a:endParaRPr>
          </a:p>
        </p:txBody>
      </p:sp>
      <p:sp>
        <p:nvSpPr>
          <p:cNvPr id="38" name="Rect 0"/>
          <p:cNvSpPr>
            <a:spLocks/>
          </p:cNvSpPr>
          <p:nvPr/>
        </p:nvSpPr>
        <p:spPr>
          <a:xfrm rot="0">
            <a:off x="7999095" y="4477385"/>
            <a:ext cx="9169400" cy="249110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Rect 0"/>
          <p:cNvCxnSpPr/>
          <p:nvPr/>
        </p:nvCxnSpPr>
        <p:spPr>
          <a:xfrm rot="0">
            <a:off x="632460" y="1047750"/>
            <a:ext cx="17054195" cy="4445"/>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rot="0">
            <a:off x="619125" y="9673590"/>
            <a:ext cx="17054195" cy="4445"/>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rot="0">
            <a:off x="881380" y="274955"/>
            <a:ext cx="3892550" cy="575945"/>
          </a:xfrm>
          <a:prstGeom prst="rect"/>
        </p:spPr>
        <p:txBody>
          <a:bodyPr wrap="square" lIns="0" tIns="0" rIns="0" bIns="0" numCol="1" rtlCol="1" vert="horz"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rot="0">
            <a:off x="4540250" y="448310"/>
            <a:ext cx="6628765" cy="320040"/>
          </a:xfrm>
          <a:prstGeom prst="rect"/>
        </p:spPr>
        <p:txBody>
          <a:bodyPr wrap="square" lIns="0" tIns="0" rIns="0" bIns="0" numCol="1" rtlCol="1" vert="horz"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CloudWatch Agent를 이용한 이미지 생성 </a:t>
            </a:r>
            <a:endParaRPr lang="ko-KR" altLang="en-US" sz="2500">
              <a:solidFill>
                <a:srgbClr val="000000"/>
              </a:solidFill>
              <a:latin typeface="Noto Sans" charset="0"/>
              <a:ea typeface="Noto Sans" charset="0"/>
              <a:cs typeface="Noto Sans" charset="0"/>
            </a:endParaRPr>
          </a:p>
        </p:txBody>
      </p:sp>
      <p:sp>
        <p:nvSpPr>
          <p:cNvPr id="21" name="Rect 0"/>
          <p:cNvSpPr txBox="1">
            <a:spLocks/>
          </p:cNvSpPr>
          <p:nvPr/>
        </p:nvSpPr>
        <p:spPr>
          <a:xfrm rot="0">
            <a:off x="850265" y="8336280"/>
            <a:ext cx="16656050" cy="1155065"/>
          </a:xfrm>
          <a:prstGeom prst="rect"/>
        </p:spPr>
        <p:txBody>
          <a:bodyPr wrap="square" lIns="0" tIns="0" rIns="0" bIns="0" numCol="1" rtlCol="1" vert="horz" anchor="t">
            <a:spAutoFit/>
          </a:bodyPr>
          <a:lstStyle/>
          <a:p>
            <a:pPr marL="0" indent="0" latinLnBrk="0">
              <a:lnSpc>
                <a:spcPct val="150000"/>
              </a:lnSpc>
              <a:buFontTx/>
              <a:buNone/>
            </a:pPr>
            <a:r>
              <a:rPr sz="2500"/>
              <a:t>CloudWatch Agent를 구성하여 메모리, 디스크, 스왑, CPU, 네트워크 모니터링이 가능해짐으로써, 다양한 시작 템플릿과 IAM 역할을 통해 서버 및 이미지 인스턴스의 성능과 안정성이 향상</a:t>
            </a:r>
            <a:endParaRPr lang="ko-KR" altLang="en-US" sz="2500"/>
          </a:p>
        </p:txBody>
      </p:sp>
      <p:sp>
        <p:nvSpPr>
          <p:cNvPr id="23" name="Rect 0"/>
          <p:cNvSpPr txBox="1">
            <a:spLocks/>
          </p:cNvSpPr>
          <p:nvPr/>
        </p:nvSpPr>
        <p:spPr>
          <a:xfrm rot="0">
            <a:off x="885825" y="1263650"/>
            <a:ext cx="14901545" cy="639445"/>
          </a:xfrm>
          <a:prstGeom prst="rect"/>
        </p:spPr>
        <p:txBody>
          <a:bodyPr wrap="square" lIns="0" tIns="0" rIns="0" bIns="0" numCol="1" rtlCol="1" vert="horz"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CloudWatch Agent 구성</a:t>
            </a:r>
            <a:endParaRPr lang="ko-KR" altLang="en-US" sz="3600">
              <a:solidFill>
                <a:srgbClr val="000000"/>
              </a:solidFill>
              <a:latin typeface="Noto Sans Bold" charset="0"/>
              <a:ea typeface="Noto Sans Bold" charset="0"/>
              <a:cs typeface="Noto Sans Bold" charset="0"/>
            </a:endParaRPr>
          </a:p>
        </p:txBody>
      </p:sp>
      <p:graphicFrame>
        <p:nvGraphicFramePr>
          <p:cNvPr id="24" name="Table 3"/>
          <p:cNvGraphicFramePr>
            <a:graphicFrameLocks noGrp="1"/>
          </p:cNvGraphicFramePr>
          <p:nvPr/>
        </p:nvGraphicFramePr>
        <p:xfrm>
          <a:off x="886460" y="3768725"/>
          <a:ext cx="7581900" cy="2703830"/>
        </p:xfrm>
        <a:graphic>
          <a:graphicData uri="http://schemas.openxmlformats.org/drawingml/2006/table">
            <a:tbl>
              <a:tblPr firstRow="1" bandRow="1">
                <a:tableStyleId>{D7AC3CCA-C797-4891-BE02-D94E43425B78}</a:tableStyleId>
              </a:tblPr>
              <a:tblGrid>
                <a:gridCol w="3781425"/>
                <a:gridCol w="3800475"/>
              </a:tblGrid>
              <a:tr h="383540">
                <a:tc>
                  <a:txBody>
                    <a:bodyPr/>
                    <a:lstStyle/>
                    <a:p>
                      <a:pPr marL="0" indent="0" algn="ctr" latinLnBrk="0" hangingPunct="1" lvl="1">
                        <a:buFontTx/>
                        <a:buNone/>
                      </a:pPr>
                      <a:r>
                        <a:rPr lang="ko-KR" sz="1800" kern="1200" i="0" b="1">
                          <a:solidFill>
                            <a:schemeClr val="dk1"/>
                          </a:solidFill>
                          <a:latin typeface="맑은 고딕" charset="0"/>
                          <a:ea typeface="맑은 고딕" charset="0"/>
                        </a:rPr>
                        <a:t>시작 템플릿</a:t>
                      </a:r>
                      <a:endParaRPr lang="ko-KR" altLang="en-US" sz="1800" kern="1200" i="0" b="1">
                        <a:solidFill>
                          <a:schemeClr val="dk1"/>
                        </a:solidFill>
                        <a:latin typeface="맑은 고딕" charset="0"/>
                        <a:ea typeface="맑은 고딕" charset="0"/>
                      </a:endParaRPr>
                    </a:p>
                  </a:txBody>
                  <a:tcPr marL="90170" marR="90170" marT="46990" marB="46990" anchor="ctr"/>
                </a:tc>
                <a:tc>
                  <a:txBody>
                    <a:bodyPr/>
                    <a:lstStyle/>
                    <a:p>
                      <a:pPr marL="0" indent="0" algn="ctr" latinLnBrk="0" hangingPunct="1" lvl="1">
                        <a:buFontTx/>
                        <a:buNone/>
                      </a:pPr>
                      <a:r>
                        <a:rPr lang="ko-KR" sz="1800" kern="1200" i="0" b="1">
                          <a:solidFill>
                            <a:schemeClr val="dk1"/>
                          </a:solidFill>
                          <a:latin typeface="맑은 고딕" charset="0"/>
                          <a:ea typeface="맑은 고딕" charset="0"/>
                        </a:rPr>
                        <a:t>IAM 역할</a:t>
                      </a:r>
                      <a:endParaRPr lang="ko-KR" altLang="en-US" sz="1800" kern="1200" i="0" b="1">
                        <a:solidFill>
                          <a:schemeClr val="dk1"/>
                        </a:solidFill>
                        <a:latin typeface="맑은 고딕" charset="0"/>
                        <a:ea typeface="맑은 고딕" charset="0"/>
                      </a:endParaRPr>
                    </a:p>
                  </a:txBody>
                  <a:tcPr marL="90170" marR="90170" marT="46990" marB="46990" anchor="ctr"/>
                </a:tc>
              </a:tr>
              <a:tr h="386715">
                <a:tc>
                  <a:txBody>
                    <a:bodyPr/>
                    <a:lstStyle/>
                    <a:p>
                      <a:pPr marL="0" indent="0" algn="l" latinLnBrk="0" hangingPunct="1" lvl="1">
                        <a:buFontTx/>
                        <a:buNone/>
                      </a:pPr>
                      <a:r>
                        <a:rPr lang="en-US" sz="1350" kern="1200" i="0" b="0">
                          <a:solidFill>
                            <a:srgbClr val="212529"/>
                          </a:solidFill>
                          <a:latin typeface="Helvetica Neue" charset="0"/>
                          <a:ea typeface="Malgun Gothic" charset="0"/>
                        </a:rPr>
                        <a:t>  </a:t>
                      </a:r>
                      <a:r>
                        <a:rPr sz="1350" kern="1200" i="0" b="0">
                          <a:solidFill>
                            <a:srgbClr val="212529"/>
                          </a:solidFill>
                          <a:latin typeface="Helvetica Neue" charset="0"/>
                          <a:ea typeface="Malgun Gothic" charset="0"/>
                        </a:rPr>
                        <a:t>VEC-PRD-VPC-NGINX-PUB-2A</a:t>
                      </a:r>
                      <a:endParaRPr lang="ko-KR" altLang="en-US" sz="1350" kern="1200" i="0" b="0">
                        <a:solidFill>
                          <a:srgbClr val="212529"/>
                        </a:solidFill>
                        <a:latin typeface="Helvetica Neue" charset="0"/>
                        <a:ea typeface="Malgun Gothic" charset="0"/>
                      </a:endParaRPr>
                    </a:p>
                  </a:txBody>
                  <a:tcPr marL="90170" marR="90170" marT="46990" marB="46990" anchor="ctr">
                    <a:noFill/>
                  </a:tcPr>
                </a:tc>
                <a:tc rowSpan="2">
                  <a:txBody>
                    <a:bodyPr/>
                    <a:lstStyle/>
                    <a:p>
                      <a:pPr marL="0" indent="0" algn="ctr" latinLnBrk="0" hangingPunct="1" lvl="1">
                        <a:buFontTx/>
                        <a:buNone/>
                      </a:pPr>
                      <a:r>
                        <a:rPr kern="1200" i="0" b="0">
                          <a:solidFill>
                            <a:schemeClr val="tx1"/>
                          </a:solidFill>
                        </a:rPr>
                        <a:t>CloudWatchAgent</a:t>
                      </a:r>
                      <a:endParaRPr lang="ko-KR" altLang="en-US" kern="1200" i="0" b="0">
                        <a:solidFill>
                          <a:schemeClr val="tx1"/>
                        </a:solidFill>
                      </a:endParaRPr>
                    </a:p>
                    <a:p>
                      <a:pPr marL="0" indent="0" algn="ctr" latinLnBrk="0" hangingPunct="1" lvl="1">
                        <a:buFontTx/>
                        <a:buNone/>
                      </a:pPr>
                      <a:r>
                        <a:rPr kern="1200" i="0" b="0">
                          <a:solidFill>
                            <a:schemeClr val="tx1"/>
                          </a:solidFill>
                        </a:rPr>
                        <a:t>ServerPolicy</a:t>
                      </a:r>
                      <a:endParaRPr lang="ko-KR" altLang="en-US" kern="1200" i="0" b="0">
                        <a:solidFill>
                          <a:schemeClr val="tx1"/>
                        </a:solidFill>
                      </a:endParaRPr>
                    </a:p>
                  </a:txBody>
                  <a:tcPr marL="90170" marR="90170" marT="46990" marB="46990" anchor="ctr">
                    <a:noFill/>
                  </a:tcPr>
                </a:tc>
              </a:tr>
              <a:tr h="386715">
                <a:tc>
                  <a:txBody>
                    <a:bodyPr/>
                    <a:lstStyle/>
                    <a:p>
                      <a:pPr marL="0" indent="0" algn="l" latinLnBrk="0" hangingPunct="1" lvl="1">
                        <a:buFontTx/>
                        <a:buNone/>
                      </a:pPr>
                      <a:r>
                        <a:rPr lang="en-US" sz="1350" kern="1200" i="0" b="0">
                          <a:solidFill>
                            <a:srgbClr val="212529"/>
                          </a:solidFill>
                          <a:latin typeface="Helvetica Neue" charset="0"/>
                          <a:ea typeface="Malgun Gothic" charset="0"/>
                        </a:rPr>
                        <a:t>  </a:t>
                      </a:r>
                      <a:r>
                        <a:rPr sz="1350" kern="1200" i="0" b="0">
                          <a:solidFill>
                            <a:srgbClr val="212529"/>
                          </a:solidFill>
                          <a:latin typeface="Helvetica Neue" charset="0"/>
                          <a:ea typeface="Malgun Gothic" charset="0"/>
                        </a:rPr>
                        <a:t>VEC-PRD-VPC-NGINX-PUB-2C</a:t>
                      </a:r>
                      <a:endParaRPr lang="ko-KR" altLang="en-US" sz="1350" kern="1200" i="0" b="0">
                        <a:solidFill>
                          <a:srgbClr val="212529"/>
                        </a:solidFill>
                        <a:latin typeface="Helvetica Neue" charset="0"/>
                        <a:ea typeface="Malgun Gothic" charset="0"/>
                      </a:endParaRPr>
                    </a:p>
                  </a:txBody>
                  <a:tcPr marL="90170" marR="90170" marT="46990" marB="46990" anchor="ctr">
                    <a:noFill/>
                  </a:tcPr>
                </a:tc>
                <a:tc vMerge="1">
                  <a:txBody>
                    <a:bodyPr/>
                    <a:lstStyle/>
                    <a:p>
                      <a:pPr/>
                      <a:endParaRPr lang="ko-KR" altLang="en-US" kern="1200"/>
                    </a:p>
                  </a:txBody>
                </a:tc>
              </a:tr>
              <a:tr h="386715">
                <a:tc>
                  <a:txBody>
                    <a:bodyPr/>
                    <a:lstStyle/>
                    <a:p>
                      <a:pPr marL="0" indent="0" algn="l" latinLnBrk="0" hangingPunct="1" lvl="1">
                        <a:buFontTx/>
                        <a:buNone/>
                      </a:pPr>
                      <a:r>
                        <a:rPr lang="en-US" sz="1350" kern="1200" i="0" b="0">
                          <a:solidFill>
                            <a:srgbClr val="212529"/>
                          </a:solidFill>
                          <a:latin typeface="Helvetica Neue" charset="0"/>
                          <a:ea typeface="Malgun Gothic" charset="0"/>
                        </a:rPr>
                        <a:t>  </a:t>
                      </a:r>
                      <a:r>
                        <a:rPr sz="1350" kern="1200" i="0" b="0">
                          <a:solidFill>
                            <a:srgbClr val="212529"/>
                          </a:solidFill>
                          <a:latin typeface="Helvetica Neue" charset="0"/>
                          <a:ea typeface="Malgun Gothic" charset="0"/>
                        </a:rPr>
                        <a:t>VEC-PRD-VPC-TOMCAT-PRI-2A</a:t>
                      </a:r>
                      <a:endParaRPr lang="ko-KR" altLang="en-US" sz="1350" kern="1200" i="0" b="0">
                        <a:solidFill>
                          <a:srgbClr val="212529"/>
                        </a:solidFill>
                        <a:latin typeface="Helvetica Neue" charset="0"/>
                        <a:ea typeface="Malgun Gothic" charset="0"/>
                      </a:endParaRPr>
                    </a:p>
                  </a:txBody>
                  <a:tcPr marL="90170" marR="90170" marT="46990" marB="46990" anchor="ctr">
                    <a:noFill/>
                  </a:tcPr>
                </a:tc>
                <a:tc rowSpan="4">
                  <a:txBody>
                    <a:bodyPr/>
                    <a:lstStyle/>
                    <a:p>
                      <a:pPr marL="0" indent="0" algn="ctr" latinLnBrk="0" hangingPunct="1" lvl="1">
                        <a:buFontTx/>
                        <a:buNone/>
                      </a:pPr>
                      <a:r>
                        <a:rPr kern="1200" i="0" b="0">
                          <a:solidFill>
                            <a:schemeClr val="tx1"/>
                          </a:solidFill>
                        </a:rPr>
                        <a:t>CloudWatchAgent</a:t>
                      </a:r>
                      <a:endParaRPr lang="ko-KR" altLang="en-US" kern="1200" i="0" b="0">
                        <a:solidFill>
                          <a:schemeClr val="tx1"/>
                        </a:solidFill>
                      </a:endParaRPr>
                    </a:p>
                    <a:p>
                      <a:pPr marL="0" indent="0" algn="ctr" latinLnBrk="0" hangingPunct="1" lvl="1">
                        <a:buFontTx/>
                        <a:buNone/>
                      </a:pPr>
                      <a:r>
                        <a:rPr kern="1200" i="0" b="0">
                          <a:solidFill>
                            <a:schemeClr val="tx1"/>
                          </a:solidFill>
                        </a:rPr>
                        <a:t>ServerPolicy</a:t>
                      </a:r>
                      <a:endParaRPr lang="ko-KR" altLang="en-US" kern="1200" i="0" b="0">
                        <a:solidFill>
                          <a:schemeClr val="tx1"/>
                        </a:solidFill>
                      </a:endParaRPr>
                    </a:p>
                  </a:txBody>
                  <a:tcPr marL="90170" marR="90170" marT="46990" marB="46990" anchor="ctr">
                    <a:noFill/>
                  </a:tcPr>
                </a:tc>
              </a:tr>
              <a:tr h="386715">
                <a:tc>
                  <a:txBody>
                    <a:bodyPr/>
                    <a:lstStyle/>
                    <a:p>
                      <a:pPr marL="0" indent="0" algn="l" latinLnBrk="0" hangingPunct="1" lvl="1">
                        <a:buFontTx/>
                        <a:buNone/>
                      </a:pPr>
                      <a:r>
                        <a:rPr lang="en-US" sz="1350" kern="1200" i="0" b="0">
                          <a:solidFill>
                            <a:srgbClr val="212529"/>
                          </a:solidFill>
                          <a:latin typeface="Helvetica Neue" charset="0"/>
                          <a:ea typeface="Malgun Gothic" charset="0"/>
                        </a:rPr>
                        <a:t>  </a:t>
                      </a:r>
                      <a:r>
                        <a:rPr sz="1350" kern="1200" i="0" b="0">
                          <a:solidFill>
                            <a:srgbClr val="212529"/>
                          </a:solidFill>
                          <a:latin typeface="Helvetica Neue" charset="0"/>
                          <a:ea typeface="Malgun Gothic" charset="0"/>
                        </a:rPr>
                        <a:t>VEC-PRD-VPC-TOMCAT-PRI-2C</a:t>
                      </a:r>
                      <a:endParaRPr lang="ko-KR" altLang="en-US" sz="1350" kern="1200" i="0" b="0">
                        <a:solidFill>
                          <a:srgbClr val="212529"/>
                        </a:solidFill>
                        <a:latin typeface="Helvetica Neue" charset="0"/>
                        <a:ea typeface="Malgun Gothic" charset="0"/>
                      </a:endParaRPr>
                    </a:p>
                  </a:txBody>
                  <a:tcPr marL="90170" marR="90170" marT="46990" marB="46990" anchor="ctr">
                    <a:noFill/>
                  </a:tcPr>
                </a:tc>
                <a:tc vMerge="1">
                  <a:txBody>
                    <a:bodyPr/>
                    <a:lstStyle/>
                    <a:p>
                      <a:pPr/>
                      <a:endParaRPr lang="ko-KR" altLang="en-US" kern="1200"/>
                    </a:p>
                  </a:txBody>
                </a:tc>
              </a:tr>
              <a:tr h="386715">
                <a:tc>
                  <a:txBody>
                    <a:bodyPr/>
                    <a:lstStyle/>
                    <a:p>
                      <a:pPr marL="0" indent="0" algn="l" latinLnBrk="0" hangingPunct="1" lvl="1">
                        <a:buFontTx/>
                        <a:buNone/>
                      </a:pPr>
                      <a:r>
                        <a:rPr lang="en-US" sz="1350" kern="1200" i="0" b="0">
                          <a:solidFill>
                            <a:srgbClr val="212529"/>
                          </a:solidFill>
                          <a:latin typeface="Helvetica Neue" charset="0"/>
                          <a:ea typeface="Malgun Gothic" charset="0"/>
                        </a:rPr>
                        <a:t>  </a:t>
                      </a:r>
                      <a:r>
                        <a:rPr sz="1350" kern="1200" i="0" b="0">
                          <a:solidFill>
                            <a:srgbClr val="212529"/>
                          </a:solidFill>
                          <a:latin typeface="Helvetica Neue" charset="0"/>
                          <a:ea typeface="Malgun Gothic" charset="0"/>
                        </a:rPr>
                        <a:t>VEC-PRD-VPC-DB-PRI-2A</a:t>
                      </a:r>
                      <a:endParaRPr lang="ko-KR" altLang="en-US" sz="1350" kern="1200" i="0" b="0">
                        <a:solidFill>
                          <a:srgbClr val="212529"/>
                        </a:solidFill>
                        <a:latin typeface="Helvetica Neue" charset="0"/>
                        <a:ea typeface="Malgun Gothic" charset="0"/>
                      </a:endParaRPr>
                    </a:p>
                  </a:txBody>
                  <a:tcPr marL="90170" marR="90170" marT="46990" marB="46990" anchor="ctr">
                    <a:noFill/>
                  </a:tcPr>
                </a:tc>
                <a:tc vMerge="1">
                  <a:txBody>
                    <a:bodyPr/>
                    <a:lstStyle/>
                    <a:p>
                      <a:pPr/>
                      <a:endParaRPr lang="ko-KR" altLang="en-US" kern="1200"/>
                    </a:p>
                  </a:txBody>
                </a:tc>
              </a:tr>
              <a:tr h="386715">
                <a:tc>
                  <a:txBody>
                    <a:bodyPr/>
                    <a:lstStyle/>
                    <a:p>
                      <a:pPr marL="0" indent="0" algn="l" latinLnBrk="0" hangingPunct="1" lvl="1">
                        <a:buFontTx/>
                        <a:buNone/>
                      </a:pPr>
                      <a:r>
                        <a:rPr lang="en-US" sz="1350" kern="1200" i="0" b="0">
                          <a:solidFill>
                            <a:srgbClr val="212529"/>
                          </a:solidFill>
                          <a:latin typeface="Helvetica Neue" charset="0"/>
                          <a:ea typeface="Malgun Gothic" charset="0"/>
                        </a:rPr>
                        <a:t>  </a:t>
                      </a:r>
                      <a:r>
                        <a:rPr sz="1350" kern="1200" i="0" b="0">
                          <a:solidFill>
                            <a:srgbClr val="212529"/>
                          </a:solidFill>
                          <a:latin typeface="Helvetica Neue" charset="0"/>
                          <a:ea typeface="Malgun Gothic" charset="0"/>
                        </a:rPr>
                        <a:t>VEC-PRD-VPC-DB-PRI-2C</a:t>
                      </a:r>
                      <a:endParaRPr lang="ko-KR" altLang="en-US" sz="1350" kern="1200" i="0" b="0">
                        <a:solidFill>
                          <a:srgbClr val="212529"/>
                        </a:solidFill>
                        <a:latin typeface="Helvetica Neue" charset="0"/>
                        <a:ea typeface="Malgun Gothic" charset="0"/>
                      </a:endParaRPr>
                    </a:p>
                  </a:txBody>
                  <a:tcPr marL="90170" marR="90170" marT="46990" marB="46990" anchor="ctr">
                    <a:noFill/>
                  </a:tcPr>
                </a:tc>
                <a:tc vMerge="1">
                  <a:txBody>
                    <a:bodyPr/>
                    <a:lstStyle/>
                    <a:p>
                      <a:pPr/>
                      <a:endParaRPr lang="ko-KR" altLang="en-US" kern="1200"/>
                    </a:p>
                  </a:txBody>
                </a:tc>
              </a:tr>
            </a:tbl>
          </a:graphicData>
        </a:graphic>
      </p:graphicFrame>
      <p:sp>
        <p:nvSpPr>
          <p:cNvPr id="26" name="Rect 0"/>
          <p:cNvSpPr txBox="1">
            <a:spLocks/>
          </p:cNvSpPr>
          <p:nvPr/>
        </p:nvSpPr>
        <p:spPr>
          <a:xfrm rot="0">
            <a:off x="2388870" y="6537325"/>
            <a:ext cx="4577080" cy="683895"/>
          </a:xfrm>
          <a:prstGeom prst="rect"/>
          <a:noFill/>
        </p:spPr>
        <p:txBody>
          <a:bodyPr wrap="square" lIns="0" tIns="0" rIns="0" bIns="0" numCol="1" vert="horz" anchor="t">
            <a:noAutofit/>
          </a:bodyPr>
          <a:lstStyle/>
          <a:p>
            <a:pPr marL="0" indent="0" algn="ctr" latinLnBrk="0">
              <a:buFontTx/>
              <a:buNone/>
            </a:pPr>
            <a:r>
              <a:rPr lang="ko-KR" b="1"/>
              <a:t>인스턴스 IAM 역할 지정</a:t>
            </a:r>
            <a:endParaRPr lang="ko-KR" altLang="en-US" b="1"/>
          </a:p>
          <a:p>
            <a:pPr marL="0" indent="0" algn="ctr" latinLnBrk="0">
              <a:buFontTx/>
              <a:buNone/>
            </a:pPr>
            <a:r>
              <a:rPr lang="ko-KR" b="1"/>
              <a:t>( </a:t>
            </a:r>
            <a:r>
              <a:rPr lang="ko-KR" i="0" b="1">
                <a:solidFill>
                  <a:schemeClr val="tx1"/>
                </a:solidFill>
              </a:rPr>
              <a:t>Packer Builder, NGINX, TOMCAT, DB</a:t>
            </a:r>
            <a:r>
              <a:rPr lang="ko-KR" i="0" b="0">
                <a:solidFill>
                  <a:schemeClr val="tx1"/>
                </a:solidFill>
              </a:rPr>
              <a:t> )</a:t>
            </a:r>
            <a:endParaRPr lang="ko-KR" altLang="en-US" i="0" b="0">
              <a:solidFill>
                <a:schemeClr val="tx1"/>
              </a:solidFill>
            </a:endParaRPr>
          </a:p>
          <a:p>
            <a:pPr marL="0" indent="0" algn="ctr" latinLnBrk="0">
              <a:buFontTx/>
              <a:buNone/>
            </a:pPr>
            <a:endParaRPr lang="ko-KR" altLang="en-US" b="1"/>
          </a:p>
        </p:txBody>
      </p:sp>
      <p:sp>
        <p:nvSpPr>
          <p:cNvPr id="28" name="Rect 0"/>
          <p:cNvSpPr txBox="1">
            <a:spLocks/>
          </p:cNvSpPr>
          <p:nvPr/>
        </p:nvSpPr>
        <p:spPr>
          <a:xfrm rot="0">
            <a:off x="10865485" y="7399020"/>
            <a:ext cx="4576445" cy="281305"/>
          </a:xfrm>
          <a:prstGeom prst="rect"/>
          <a:noFill/>
        </p:spPr>
        <p:txBody>
          <a:bodyPr wrap="square" lIns="0" tIns="0" rIns="0" bIns="0" numCol="1" vert="horz" anchor="t">
            <a:noAutofit/>
          </a:bodyPr>
          <a:lstStyle/>
          <a:p>
            <a:pPr marL="0" indent="0" algn="ctr" latinLnBrk="0">
              <a:buFontTx/>
              <a:buNone/>
            </a:pPr>
            <a:r>
              <a:rPr lang="ko-KR" b="1"/>
              <a:t>CloudWatch agent 설정</a:t>
            </a:r>
            <a:endParaRPr lang="ko-KR" altLang="en-US" b="1"/>
          </a:p>
          <a:p>
            <a:pPr marL="0" indent="0" algn="ctr" latinLnBrk="0">
              <a:buFontTx/>
              <a:buNone/>
            </a:pPr>
            <a:r>
              <a:rPr lang="ko-KR" b="1">
                <a:latin typeface="맑은 고딕" charset="0"/>
                <a:ea typeface="맑은 고딕" charset="0"/>
              </a:rPr>
              <a:t>( Mem, disk, swap, cpu, net )	</a:t>
            </a:r>
            <a:endParaRPr lang="ko-KR" altLang="en-US" b="1">
              <a:latin typeface="맑은 고딕" charset="0"/>
              <a:ea typeface="맑은 고딕" charset="0"/>
            </a:endParaRPr>
          </a:p>
          <a:p>
            <a:pPr marL="0" indent="0" algn="ctr" latinLnBrk="0">
              <a:buFontTx/>
              <a:buNone/>
            </a:pPr>
            <a:endParaRPr lang="ko-KR" altLang="en-US" b="1"/>
          </a:p>
        </p:txBody>
      </p:sp>
      <p:graphicFrame>
        <p:nvGraphicFramePr>
          <p:cNvPr id="29" name="Table 3"/>
          <p:cNvGraphicFramePr>
            <a:graphicFrameLocks noGrp="1"/>
          </p:cNvGraphicFramePr>
          <p:nvPr/>
        </p:nvGraphicFramePr>
        <p:xfrm>
          <a:off x="885825" y="2509520"/>
          <a:ext cx="7581900" cy="1128395"/>
        </p:xfrm>
        <a:graphic>
          <a:graphicData uri="http://schemas.openxmlformats.org/drawingml/2006/table">
            <a:tbl>
              <a:tblPr firstRow="1" bandRow="1">
                <a:tableStyleId>{D7AC3CCA-C797-4891-BE02-D94E43425B78}</a:tableStyleId>
              </a:tblPr>
              <a:tblGrid>
                <a:gridCol w="3781425"/>
                <a:gridCol w="3800475"/>
              </a:tblGrid>
              <a:tr h="383540">
                <a:tc>
                  <a:txBody>
                    <a:bodyPr/>
                    <a:lstStyle/>
                    <a:p>
                      <a:pPr marL="0" indent="0" algn="ctr" latinLnBrk="0" hangingPunct="1" lvl="1">
                        <a:buFontTx/>
                        <a:buNone/>
                      </a:pPr>
                      <a:r>
                        <a:rPr lang="ko-KR" sz="1800" kern="1200" i="0" b="1">
                          <a:solidFill>
                            <a:schemeClr val="dk1"/>
                          </a:solidFill>
                          <a:latin typeface="맑은 고딕" charset="0"/>
                          <a:ea typeface="맑은 고딕" charset="0"/>
                        </a:rPr>
                        <a:t>Image 생성 인스턴스</a:t>
                      </a:r>
                      <a:endParaRPr lang="ko-KR" altLang="en-US" sz="1800" kern="1200" i="0" b="1">
                        <a:solidFill>
                          <a:schemeClr val="dk1"/>
                        </a:solidFill>
                        <a:latin typeface="맑은 고딕" charset="0"/>
                        <a:ea typeface="맑은 고딕" charset="0"/>
                      </a:endParaRPr>
                    </a:p>
                  </a:txBody>
                  <a:tcPr marL="90170" marR="90170" marT="46990" marB="46990" anchor="ctr"/>
                </a:tc>
                <a:tc>
                  <a:txBody>
                    <a:bodyPr/>
                    <a:lstStyle/>
                    <a:p>
                      <a:pPr marL="0" indent="0" algn="ctr" latinLnBrk="0" hangingPunct="1" lvl="1">
                        <a:buFontTx/>
                        <a:buNone/>
                      </a:pPr>
                      <a:r>
                        <a:rPr lang="ko-KR" sz="1800" kern="1200" i="0" b="1">
                          <a:solidFill>
                            <a:schemeClr val="dk1"/>
                          </a:solidFill>
                          <a:latin typeface="맑은 고딕" charset="0"/>
                          <a:ea typeface="맑은 고딕" charset="0"/>
                        </a:rPr>
                        <a:t>IAM 역할</a:t>
                      </a:r>
                      <a:endParaRPr lang="ko-KR" altLang="en-US" sz="1800" kern="1200" i="0" b="1">
                        <a:solidFill>
                          <a:schemeClr val="dk1"/>
                        </a:solidFill>
                        <a:latin typeface="맑은 고딕" charset="0"/>
                        <a:ea typeface="맑은 고딕" charset="0"/>
                      </a:endParaRPr>
                    </a:p>
                  </a:txBody>
                  <a:tcPr marL="90170" marR="90170" marT="46990" marB="46990" anchor="ctr"/>
                </a:tc>
              </a:tr>
              <a:tr h="744855">
                <a:tc>
                  <a:txBody>
                    <a:bodyPr/>
                    <a:lstStyle/>
                    <a:p>
                      <a:pPr marL="0" indent="0" algn="ctr" latinLnBrk="0" hangingPunct="1" lvl="1">
                        <a:buFontTx/>
                        <a:buNone/>
                      </a:pPr>
                      <a:r>
                        <a:rPr lang="ko-KR" sz="1800" kern="1200" i="0" b="0">
                          <a:solidFill>
                            <a:schemeClr val="dk1"/>
                          </a:solidFill>
                          <a:latin typeface="Calibri" charset="0"/>
                          <a:ea typeface="Calibri" charset="0"/>
                        </a:rPr>
                        <a:t>Packer builder</a:t>
                      </a:r>
                      <a:endParaRPr lang="ko-KR" altLang="en-US" sz="1800" kern="1200" i="0" b="0">
                        <a:solidFill>
                          <a:schemeClr val="dk1"/>
                        </a:solidFill>
                        <a:latin typeface="Calibri" charset="0"/>
                        <a:ea typeface="Calibri" charset="0"/>
                      </a:endParaRPr>
                    </a:p>
                  </a:txBody>
                  <a:tcPr marL="90170" marR="90170" marT="46990" marB="46990" anchor="ctr">
                    <a:noFill/>
                  </a:tcPr>
                </a:tc>
                <a:tc>
                  <a:txBody>
                    <a:bodyPr/>
                    <a:lstStyle/>
                    <a:p>
                      <a:pPr marL="0" indent="0" algn="ctr" latinLnBrk="0" hangingPunct="1" lvl="1">
                        <a:buFontTx/>
                        <a:buNone/>
                      </a:pPr>
                      <a:r>
                        <a:rPr sz="1800" kern="1200" i="0" b="0">
                          <a:solidFill>
                            <a:schemeClr val="dk1"/>
                          </a:solidFill>
                          <a:latin typeface="Calibri" charset="0"/>
                          <a:ea typeface="맑은 고딕" charset="0"/>
                          <a:cs typeface="+mn-cs"/>
                        </a:rPr>
                        <a:t>Amaz</a:t>
                      </a:r>
                      <a:r>
                        <a:rPr lang="ko-KR" sz="1800" kern="1200" i="0" b="0">
                          <a:solidFill>
                            <a:schemeClr val="dk1"/>
                          </a:solidFill>
                          <a:latin typeface="Calibri" charset="0"/>
                          <a:ea typeface="맑은 고딕" charset="0"/>
                          <a:cs typeface="+mn-cs"/>
                        </a:rPr>
                        <a:t>onEC2FullAccess,</a:t>
                      </a:r>
                      <a:endParaRPr lang="ko-KR" altLang="en-US" sz="1800" kern="1200" i="0" b="0">
                        <a:solidFill>
                          <a:schemeClr val="dk1"/>
                        </a:solidFill>
                        <a:latin typeface="Calibri" charset="0"/>
                        <a:ea typeface="맑은 고딕" charset="0"/>
                        <a:cs typeface="+mn-cs"/>
                      </a:endParaRPr>
                    </a:p>
                    <a:p>
                      <a:pPr marL="0" indent="0" algn="ctr" latinLnBrk="0" hangingPunct="1" lvl="1">
                        <a:buFontTx/>
                        <a:buNone/>
                      </a:pPr>
                      <a:r>
                        <a:rPr lang="ko-KR" sz="1800" kern="1200" i="0" b="0">
                          <a:solidFill>
                            <a:schemeClr val="dk1"/>
                          </a:solidFill>
                          <a:latin typeface="Calibri" charset="0"/>
                          <a:ea typeface="맑은 고딕" charset="0"/>
                          <a:cs typeface="+mn-cs"/>
                        </a:rPr>
                        <a:t>EC2InstanceProfileForImageBuilder</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r>
            </a:tbl>
          </a:graphicData>
        </a:graphic>
      </p:graphicFrame>
      <p:grpSp>
        <p:nvGrpSpPr>
          <p:cNvPr id="31" name="Group 5"/>
          <p:cNvGrpSpPr>
            <a:grpSpLocks/>
          </p:cNvGrpSpPr>
          <p:nvPr/>
        </p:nvGrpSpPr>
        <p:grpSpPr>
          <a:xfrm rot="0">
            <a:off x="9037320" y="2505710"/>
            <a:ext cx="8449310" cy="4842510"/>
            <a:chOff x="9037320" y="2505710"/>
            <a:chExt cx="8449310" cy="4842510"/>
          </a:xfrm>
        </p:grpSpPr>
        <p:pic>
          <p:nvPicPr>
            <p:cNvPr id="27" name="Picture " descr="C:/Users/USER/AppData/Roaming/PolarisOffice/ETemp/12292_12335920/image156.pn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9037320" y="2505710"/>
              <a:ext cx="8448675" cy="4841875"/>
            </a:xfrm>
            <a:prstGeom prst="rect"/>
            <a:noFill/>
            <a:ln w="9525" cap="flat" cmpd="sng">
              <a:solidFill>
                <a:schemeClr val="tx1">
                  <a:alpha val="100000"/>
                </a:schemeClr>
              </a:solidFill>
              <a:prstDash val="solid"/>
              <a:round/>
            </a:ln>
          </p:spPr>
        </p:pic>
        <p:sp>
          <p:nvSpPr>
            <p:cNvPr id="30" name="Rect 0"/>
            <p:cNvSpPr>
              <a:spLocks/>
            </p:cNvSpPr>
            <p:nvPr/>
          </p:nvSpPr>
          <p:spPr>
            <a:xfrm rot="0">
              <a:off x="9899015" y="4995545"/>
              <a:ext cx="1805305" cy="19621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Rect 0"/>
          <p:cNvCxnSpPr/>
          <p:nvPr/>
        </p:nvCxnSpPr>
        <p:spPr>
          <a:xfrm rot="0">
            <a:off x="659130" y="1047750"/>
            <a:ext cx="17054195" cy="4445"/>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rot="0">
            <a:off x="619125" y="9673590"/>
            <a:ext cx="17054195" cy="4445"/>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rot="0">
            <a:off x="881380" y="274955"/>
            <a:ext cx="3892550" cy="575945"/>
          </a:xfrm>
          <a:prstGeom prst="rect"/>
        </p:spPr>
        <p:txBody>
          <a:bodyPr wrap="square" lIns="0" tIns="0" rIns="0" bIns="0" numCol="1" rtlCol="1" vert="horz"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23" name="Rect 0"/>
          <p:cNvSpPr txBox="1">
            <a:spLocks/>
          </p:cNvSpPr>
          <p:nvPr/>
        </p:nvSpPr>
        <p:spPr>
          <a:xfrm rot="0">
            <a:off x="885825" y="1157605"/>
            <a:ext cx="14902180" cy="639445"/>
          </a:xfrm>
          <a:prstGeom prst="rect"/>
        </p:spPr>
        <p:txBody>
          <a:bodyPr wrap="square" lIns="0" tIns="0" rIns="0" bIns="0" numCol="1" rtlCol="1" vert="horz"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CloudWatch Agent - IAM 역할을 이용하여 골드 이미지 생성</a:t>
            </a:r>
            <a:endParaRPr lang="ko-KR" altLang="en-US" sz="3600">
              <a:solidFill>
                <a:srgbClr val="000000"/>
              </a:solidFill>
              <a:latin typeface="Noto Sans Bold" charset="0"/>
              <a:ea typeface="Noto Sans Bold" charset="0"/>
              <a:cs typeface="Noto Sans Bold" charset="0"/>
            </a:endParaRPr>
          </a:p>
        </p:txBody>
      </p:sp>
      <p:grpSp>
        <p:nvGrpSpPr>
          <p:cNvPr id="30" name="Group 5"/>
          <p:cNvGrpSpPr>
            <a:grpSpLocks/>
          </p:cNvGrpSpPr>
          <p:nvPr/>
        </p:nvGrpSpPr>
        <p:grpSpPr>
          <a:xfrm rot="0">
            <a:off x="1563370" y="2491740"/>
            <a:ext cx="4884420" cy="3632200"/>
            <a:chOff x="1563370" y="2491740"/>
            <a:chExt cx="4884420" cy="3632200"/>
          </a:xfrm>
        </p:grpSpPr>
        <p:pic>
          <p:nvPicPr>
            <p:cNvPr id="25" name="Picture " descr="C:/Users/USER/AppData/Roaming/PolarisOffice/ETemp/12292_12335920/image158.pn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1573530" y="2491740"/>
              <a:ext cx="4868545" cy="3195955"/>
            </a:xfrm>
            <a:prstGeom prst="rect"/>
            <a:noFill/>
            <a:ln w="9525" cap="flat" cmpd="sng">
              <a:solidFill>
                <a:schemeClr val="tx1">
                  <a:alpha val="100000"/>
                </a:schemeClr>
              </a:solidFill>
              <a:prstDash val="solid"/>
              <a:round/>
            </a:ln>
          </p:spPr>
        </p:pic>
        <p:sp>
          <p:nvSpPr>
            <p:cNvPr id="26" name="Rect 0"/>
            <p:cNvSpPr txBox="1">
              <a:spLocks/>
            </p:cNvSpPr>
            <p:nvPr/>
          </p:nvSpPr>
          <p:spPr>
            <a:xfrm rot="0">
              <a:off x="1563370" y="5781040"/>
              <a:ext cx="4883785" cy="342265"/>
            </a:xfrm>
            <a:prstGeom prst="rect"/>
            <a:noFill/>
          </p:spPr>
          <p:txBody>
            <a:bodyPr wrap="square" lIns="0" tIns="0" rIns="0" bIns="0" numCol="1" vert="horz" anchor="t">
              <a:noAutofit/>
            </a:bodyPr>
            <a:lstStyle/>
            <a:p>
              <a:pPr marL="0" indent="0" algn="ctr" latinLnBrk="0">
                <a:buFontTx/>
                <a:buNone/>
              </a:pPr>
              <a:r>
                <a:rPr lang="ko-KR" b="1"/>
                <a:t>Packer builder 인스턴스 IAM 역할</a:t>
              </a:r>
              <a:endParaRPr lang="ko-KR" altLang="en-US" b="1"/>
            </a:p>
            <a:p>
              <a:pPr marL="0" indent="0" algn="ctr" latinLnBrk="0">
                <a:buFontTx/>
                <a:buNone/>
              </a:pPr>
              <a:r>
                <a:rPr lang="ko-KR" b="1"/>
                <a:t>( </a:t>
              </a:r>
              <a:r>
                <a:rPr sz="1800" i="0" b="1">
                  <a:solidFill>
                    <a:schemeClr val="dk1"/>
                  </a:solidFill>
                  <a:latin typeface="Calibri" charset="0"/>
                  <a:ea typeface="+mn-ea"/>
                  <a:cs typeface="+mn-cs"/>
                </a:rPr>
                <a:t>Amaz</a:t>
              </a:r>
              <a:r>
                <a:rPr lang="ko-KR" sz="1800" i="0" b="1">
                  <a:solidFill>
                    <a:schemeClr val="dk1"/>
                  </a:solidFill>
                  <a:latin typeface="Calibri" charset="0"/>
                  <a:ea typeface="맑은 고딕" charset="0"/>
                  <a:cs typeface="+mn-cs"/>
                </a:rPr>
                <a:t>onEC2FullAccess,</a:t>
              </a:r>
              <a:endParaRPr lang="ko-KR" altLang="en-US" sz="1800" i="0" b="1">
                <a:solidFill>
                  <a:schemeClr val="dk1"/>
                </a:solidFill>
                <a:latin typeface="Calibri" charset="0"/>
                <a:ea typeface="맑은 고딕" charset="0"/>
                <a:cs typeface="+mn-cs"/>
              </a:endParaRPr>
            </a:p>
            <a:p>
              <a:pPr marL="0" indent="0" algn="ctr" latinLnBrk="0" hangingPunct="1" lvl="1">
                <a:buFontTx/>
                <a:buNone/>
              </a:pPr>
              <a:r>
                <a:rPr lang="ko-KR" sz="1800" i="0" b="1">
                  <a:solidFill>
                    <a:schemeClr val="dk1"/>
                  </a:solidFill>
                  <a:latin typeface="Calibri" charset="0"/>
                  <a:ea typeface="맑은 고딕" charset="0"/>
                  <a:cs typeface="+mn-cs"/>
                </a:rPr>
                <a:t>EC2InstanceProfileForImageBuilder</a:t>
              </a:r>
              <a:r>
                <a:rPr lang="ko-KR" sz="1800" i="0" b="1">
                  <a:solidFill>
                    <a:schemeClr val="dk1"/>
                  </a:solidFill>
                  <a:latin typeface="Calibri" charset="0"/>
                  <a:ea typeface="+mn-ea"/>
                  <a:cs typeface="+mn-cs"/>
                </a:rPr>
                <a:t> </a:t>
              </a:r>
              <a:r>
                <a:rPr lang="ko-KR" sz="1800" i="0" b="1">
                  <a:solidFill>
                    <a:schemeClr val="dk1"/>
                  </a:solidFill>
                  <a:latin typeface="Calibri" charset="0"/>
                  <a:ea typeface="맑은 고딕" charset="0"/>
                  <a:cs typeface="+mn-cs"/>
                </a:rPr>
                <a:t>)</a:t>
              </a:r>
              <a:endParaRPr lang="ko-KR" altLang="en-US" sz="1800" i="0" b="1">
                <a:solidFill>
                  <a:schemeClr val="dk1"/>
                </a:solidFill>
                <a:latin typeface="Calibri" charset="0"/>
                <a:ea typeface="맑은 고딕" charset="0"/>
                <a:cs typeface="+mn-cs"/>
              </a:endParaRPr>
            </a:p>
          </p:txBody>
        </p:sp>
      </p:grpSp>
      <p:grpSp>
        <p:nvGrpSpPr>
          <p:cNvPr id="31" name="Group 5"/>
          <p:cNvGrpSpPr>
            <a:grpSpLocks/>
          </p:cNvGrpSpPr>
          <p:nvPr/>
        </p:nvGrpSpPr>
        <p:grpSpPr>
          <a:xfrm rot="0">
            <a:off x="7237095" y="2487930"/>
            <a:ext cx="9662160" cy="5039360"/>
            <a:chOff x="7237095" y="2487930"/>
            <a:chExt cx="9662160" cy="5039360"/>
          </a:xfrm>
        </p:grpSpPr>
        <p:pic>
          <p:nvPicPr>
            <p:cNvPr id="24" name="Picture " descr="C:/Users/USER/AppData/Roaming/PolarisOffice/ETemp/12292_12335920/image159.png"/>
            <p:cNvPicPr>
              <a:picLocks noChangeAspect="1"/>
            </p:cNvPicPr>
            <p:nvPr/>
          </p:nvPicPr>
          <p:blipFill rotWithShape="1">
            <a:blip r:embed="rId3" cstate="hqprint">
              <a:extLst>
                <a:ext uri="{28A0092B-C50C-407E-A947-70E740481C1C}">
                  <a14:useLocalDpi xmlns:a14="http://schemas.microsoft.com/office/drawing/2010/main"/>
                </a:ext>
              </a:extLst>
            </a:blip>
            <a:srcRect t="-219"/>
            <a:stretch>
              <a:fillRect/>
            </a:stretch>
          </p:blipFill>
          <p:spPr>
            <a:xfrm rot="0">
              <a:off x="7237095" y="2487930"/>
              <a:ext cx="9662795" cy="4646295"/>
            </a:xfrm>
            <a:prstGeom prst="rect"/>
            <a:noFill/>
            <a:ln w="9525" cap="flat" cmpd="sng">
              <a:solidFill>
                <a:schemeClr val="tx1">
                  <a:alpha val="100000"/>
                </a:schemeClr>
              </a:solidFill>
              <a:prstDash val="solid"/>
              <a:round/>
            </a:ln>
          </p:spPr>
        </p:pic>
        <p:sp>
          <p:nvSpPr>
            <p:cNvPr id="27" name="Rect 0"/>
            <p:cNvSpPr txBox="1">
              <a:spLocks/>
            </p:cNvSpPr>
            <p:nvPr/>
          </p:nvSpPr>
          <p:spPr>
            <a:xfrm rot="0">
              <a:off x="9781540" y="7205980"/>
              <a:ext cx="4576445" cy="321945"/>
            </a:xfrm>
            <a:prstGeom prst="rect"/>
            <a:noFill/>
          </p:spPr>
          <p:txBody>
            <a:bodyPr wrap="square" lIns="0" tIns="0" rIns="0" bIns="0" numCol="1" vert="horz" anchor="t">
              <a:noAutofit/>
            </a:bodyPr>
            <a:lstStyle/>
            <a:p>
              <a:pPr marL="0" indent="0" algn="ctr" latinLnBrk="0">
                <a:buFontTx/>
                <a:buNone/>
              </a:pPr>
              <a:r>
                <a:rPr lang="ko-KR" b="1"/>
                <a:t>Packer builder 를 통해 이미지 생성</a:t>
              </a:r>
              <a:endParaRPr lang="ko-KR" altLang="en-US" b="1"/>
            </a:p>
            <a:p>
              <a:pPr marL="0" indent="0" algn="ctr" latinLnBrk="0">
                <a:buFontTx/>
                <a:buNone/>
              </a:pPr>
              <a:r>
                <a:rPr lang="ko-KR" b="1"/>
                <a:t>( aws CLI를 이용한 계정인증 없이 가능</a:t>
              </a:r>
              <a:r>
                <a:rPr lang="ko-KR" sz="1800" i="0" b="1">
                  <a:solidFill>
                    <a:schemeClr val="dk1"/>
                  </a:solidFill>
                  <a:latin typeface="Calibri" charset="0"/>
                  <a:ea typeface="+mn-ea"/>
                  <a:cs typeface="+mn-cs"/>
                </a:rPr>
                <a:t> </a:t>
              </a:r>
              <a:r>
                <a:rPr lang="ko-KR" sz="1800" i="0" b="1">
                  <a:solidFill>
                    <a:schemeClr val="dk1"/>
                  </a:solidFill>
                  <a:latin typeface="Calibri" charset="0"/>
                  <a:ea typeface="맑은 고딕" charset="0"/>
                  <a:cs typeface="+mn-cs"/>
                </a:rPr>
                <a:t>)</a:t>
              </a:r>
              <a:endParaRPr lang="ko-KR" altLang="en-US" sz="1800" i="0" b="1">
                <a:solidFill>
                  <a:schemeClr val="dk1"/>
                </a:solidFill>
                <a:latin typeface="Calibri" charset="0"/>
                <a:ea typeface="맑은 고딕" charset="0"/>
                <a:cs typeface="+mn-cs"/>
              </a:endParaRPr>
            </a:p>
          </p:txBody>
        </p:sp>
        <p:sp>
          <p:nvSpPr>
            <p:cNvPr id="28" name="Rect 0"/>
            <p:cNvSpPr>
              <a:spLocks/>
            </p:cNvSpPr>
            <p:nvPr/>
          </p:nvSpPr>
          <p:spPr>
            <a:xfrm rot="0">
              <a:off x="10092690" y="2493645"/>
              <a:ext cx="2968625" cy="26289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sp>
        <p:nvSpPr>
          <p:cNvPr id="29" name="Rect 0"/>
          <p:cNvSpPr txBox="1">
            <a:spLocks/>
          </p:cNvSpPr>
          <p:nvPr/>
        </p:nvSpPr>
        <p:spPr>
          <a:xfrm rot="0">
            <a:off x="4540250" y="448310"/>
            <a:ext cx="6292850" cy="320040"/>
          </a:xfrm>
          <a:prstGeom prst="rect"/>
        </p:spPr>
        <p:txBody>
          <a:bodyPr wrap="square" lIns="0" tIns="0" rIns="0" bIns="0" numCol="1" rtlCol="1" vert="horz"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CloudWatch Agent를 이용한 이미지 생성 </a:t>
            </a:r>
            <a:endParaRPr lang="ko-KR" altLang="en-US" sz="2500">
              <a:solidFill>
                <a:srgbClr val="000000"/>
              </a:solidFill>
              <a:latin typeface="Noto Sans" charset="0"/>
              <a:ea typeface="Noto Sans" charset="0"/>
              <a:cs typeface="Noto Sans"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Rect 0"/>
          <p:cNvCxnSpPr/>
          <p:nvPr/>
        </p:nvCxnSpPr>
        <p:spPr>
          <a:xfrm rot="0">
            <a:off x="632460" y="1047750"/>
            <a:ext cx="17054830" cy="5080"/>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rot="0">
            <a:off x="619125" y="9673590"/>
            <a:ext cx="17054830" cy="5080"/>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rot="0">
            <a:off x="881380" y="274955"/>
            <a:ext cx="3893185" cy="576580"/>
          </a:xfrm>
          <a:prstGeom prst="rect"/>
        </p:spPr>
        <p:txBody>
          <a:bodyPr wrap="square" lIns="0" tIns="0" rIns="0" bIns="0" numCol="1" rtlCol="1" vert="horz"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23" name="Rect 0"/>
          <p:cNvSpPr txBox="1">
            <a:spLocks/>
          </p:cNvSpPr>
          <p:nvPr/>
        </p:nvSpPr>
        <p:spPr>
          <a:xfrm rot="0">
            <a:off x="885825" y="1237615"/>
            <a:ext cx="14902815" cy="640715"/>
          </a:xfrm>
          <a:prstGeom prst="rect"/>
        </p:spPr>
        <p:txBody>
          <a:bodyPr wrap="square" lIns="0" tIns="0" rIns="0" bIns="0" numCol="1" rtlCol="1" vert="horz"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CloudWatch Agent </a:t>
            </a:r>
            <a:endParaRPr lang="ko-KR" altLang="en-US" sz="3600">
              <a:solidFill>
                <a:srgbClr val="000000"/>
              </a:solidFill>
              <a:latin typeface="Noto Sans Bold" charset="0"/>
              <a:ea typeface="Noto Sans Bold" charset="0"/>
              <a:cs typeface="Noto Sans Bold" charset="0"/>
            </a:endParaRPr>
          </a:p>
        </p:txBody>
      </p:sp>
      <p:pic>
        <p:nvPicPr>
          <p:cNvPr id="26" name="Picture " descr="C:/Users/USER/AppData/Roaming/PolarisOffice/ETemp/12292_12335920/image160.pn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8994775" y="2528570"/>
            <a:ext cx="7958455" cy="4641215"/>
          </a:xfrm>
          <a:prstGeom prst="rect"/>
          <a:noFill/>
          <a:ln w="9525" cap="flat" cmpd="sng">
            <a:solidFill>
              <a:schemeClr val="tx1">
                <a:alpha val="100000"/>
              </a:schemeClr>
            </a:solidFill>
            <a:prstDash val="solid"/>
            <a:round/>
          </a:ln>
        </p:spPr>
      </p:pic>
      <p:grpSp>
        <p:nvGrpSpPr>
          <p:cNvPr id="31" name="Group 5"/>
          <p:cNvGrpSpPr>
            <a:grpSpLocks/>
          </p:cNvGrpSpPr>
          <p:nvPr/>
        </p:nvGrpSpPr>
        <p:grpSpPr>
          <a:xfrm rot="0">
            <a:off x="882015" y="2515870"/>
            <a:ext cx="7587615" cy="3635375"/>
            <a:chOff x="882015" y="2515870"/>
            <a:chExt cx="7587615" cy="3635375"/>
          </a:xfrm>
        </p:grpSpPr>
        <p:pic>
          <p:nvPicPr>
            <p:cNvPr id="24" name="Picture " descr="C:/Users/USER/AppData/Roaming/PolarisOffice/ETemp/12292_12335920/image161.png"/>
            <p:cNvPicPr>
              <a:picLocks noChangeAspect="1"/>
            </p:cNvPicPr>
            <p:nvPr/>
          </p:nvPicPr>
          <p:blipFill rotWithShape="1">
            <a:blip r:embed="rId3" cstate="hqprint">
              <a:extLst>
                <a:ext uri="{28A0092B-C50C-407E-A947-70E740481C1C}">
                  <a14:useLocalDpi xmlns:a14="http://schemas.microsoft.com/office/drawing/2010/main"/>
                </a:ext>
              </a:extLst>
            </a:blip>
            <a:srcRect l="451"/>
            <a:stretch>
              <a:fillRect/>
            </a:stretch>
          </p:blipFill>
          <p:spPr>
            <a:xfrm rot="0">
              <a:off x="884555" y="2515870"/>
              <a:ext cx="7585075" cy="1625600"/>
            </a:xfrm>
            <a:prstGeom prst="rect"/>
            <a:noFill/>
            <a:ln w="9525" cap="flat" cmpd="sng">
              <a:solidFill>
                <a:schemeClr val="tx1">
                  <a:alpha val="100000"/>
                </a:schemeClr>
              </a:solidFill>
              <a:prstDash val="solid"/>
              <a:round/>
            </a:ln>
          </p:spPr>
        </p:pic>
        <p:pic>
          <p:nvPicPr>
            <p:cNvPr id="25" name="Picture " descr="C:/Users/USER/AppData/Roaming/PolarisOffice/ETemp/12292_12335920/image162.png"/>
            <p:cNvPicPr>
              <a:picLocks noChangeAspect="1"/>
            </p:cNvPicPr>
            <p:nvPr/>
          </p:nvPicPr>
          <p:blipFill rotWithShape="1">
            <a:blip r:embed="rId4" cstate="hqprint">
              <a:extLst>
                <a:ext uri="{28A0092B-C50C-407E-A947-70E740481C1C}">
                  <a14:useLocalDpi xmlns:a14="http://schemas.microsoft.com/office/drawing/2010/main"/>
                </a:ext>
              </a:extLst>
            </a:blip>
            <a:stretch>
              <a:fillRect/>
            </a:stretch>
          </p:blipFill>
          <p:spPr>
            <a:xfrm rot="0">
              <a:off x="882015" y="4284345"/>
              <a:ext cx="7583805" cy="1492250"/>
            </a:xfrm>
            <a:prstGeom prst="rect"/>
            <a:noFill/>
            <a:ln w="9525" cap="flat" cmpd="sng">
              <a:solidFill>
                <a:schemeClr val="tx1">
                  <a:alpha val="100000"/>
                </a:schemeClr>
              </a:solidFill>
              <a:prstDash val="solid"/>
              <a:round/>
            </a:ln>
          </p:spPr>
        </p:pic>
        <p:sp>
          <p:nvSpPr>
            <p:cNvPr id="27" name="Rect 0"/>
            <p:cNvSpPr txBox="1">
              <a:spLocks/>
            </p:cNvSpPr>
            <p:nvPr/>
          </p:nvSpPr>
          <p:spPr>
            <a:xfrm rot="0">
              <a:off x="2493645" y="5846445"/>
              <a:ext cx="4575810" cy="304800"/>
            </a:xfrm>
            <a:prstGeom prst="rect"/>
            <a:noFill/>
          </p:spPr>
          <p:txBody>
            <a:bodyPr wrap="square" lIns="0" tIns="0" rIns="0" bIns="0" numCol="1" vert="horz" anchor="t">
              <a:noAutofit/>
            </a:bodyPr>
            <a:lstStyle/>
            <a:p>
              <a:pPr marL="0" indent="0" algn="ctr" latinLnBrk="0">
                <a:buFontTx/>
                <a:buNone/>
              </a:pPr>
              <a:r>
                <a:rPr lang="ko-KR" b="1"/>
                <a:t>Packer builder 를 통해 이미지 생성 확인</a:t>
              </a:r>
              <a:endParaRPr lang="ko-KR" altLang="en-US" b="1"/>
            </a:p>
            <a:p>
              <a:pPr marL="0" indent="0" algn="ctr" latinLnBrk="0">
                <a:buFontTx/>
                <a:buNone/>
              </a:pPr>
              <a:r>
                <a:rPr lang="ko-KR" b="1"/>
                <a:t>( cloudwatch-agent-ami )</a:t>
              </a:r>
              <a:endParaRPr lang="ko-KR" altLang="en-US" b="1"/>
            </a:p>
          </p:txBody>
        </p:sp>
      </p:grpSp>
      <p:sp>
        <p:nvSpPr>
          <p:cNvPr id="28" name="Rect 0"/>
          <p:cNvSpPr txBox="1">
            <a:spLocks/>
          </p:cNvSpPr>
          <p:nvPr/>
        </p:nvSpPr>
        <p:spPr>
          <a:xfrm rot="0">
            <a:off x="10686415" y="7241540"/>
            <a:ext cx="4575810" cy="280670"/>
          </a:xfrm>
          <a:prstGeom prst="rect"/>
          <a:noFill/>
        </p:spPr>
        <p:txBody>
          <a:bodyPr wrap="square" lIns="0" tIns="0" rIns="0" bIns="0" numCol="1" vert="horz" anchor="t">
            <a:noAutofit/>
          </a:bodyPr>
          <a:lstStyle/>
          <a:p>
            <a:pPr marL="0" indent="0" algn="ctr" latinLnBrk="0">
              <a:buFontTx/>
              <a:buNone/>
            </a:pPr>
            <a:r>
              <a:rPr lang="ko-KR" b="1"/>
              <a:t>Packer builder 를 통해 이미지 생성 확인</a:t>
            </a:r>
            <a:endParaRPr lang="ko-KR" altLang="en-US" b="1"/>
          </a:p>
          <a:p>
            <a:pPr marL="0" indent="0" algn="ctr" latinLnBrk="0">
              <a:buFontTx/>
              <a:buNone/>
            </a:pPr>
            <a:r>
              <a:rPr lang="ko-KR" b="1"/>
              <a:t>( 사용자 정의 이미지 )</a:t>
            </a:r>
            <a:endParaRPr lang="ko-KR" altLang="en-US" b="1"/>
          </a:p>
        </p:txBody>
      </p:sp>
      <p:sp>
        <p:nvSpPr>
          <p:cNvPr id="29" name="Rect 0"/>
          <p:cNvSpPr>
            <a:spLocks/>
          </p:cNvSpPr>
          <p:nvPr/>
        </p:nvSpPr>
        <p:spPr>
          <a:xfrm rot="0">
            <a:off x="10293350" y="2564130"/>
            <a:ext cx="620395" cy="29718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30" name="Rect 0"/>
          <p:cNvSpPr txBox="1">
            <a:spLocks/>
          </p:cNvSpPr>
          <p:nvPr/>
        </p:nvSpPr>
        <p:spPr>
          <a:xfrm rot="0">
            <a:off x="4540250" y="448310"/>
            <a:ext cx="6292850" cy="320040"/>
          </a:xfrm>
          <a:prstGeom prst="rect"/>
        </p:spPr>
        <p:txBody>
          <a:bodyPr wrap="square" lIns="0" tIns="0" rIns="0" bIns="0" numCol="1" rtlCol="1" vert="horz"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CloudWatch Agent를 이용한 이미지 생성 </a:t>
            </a:r>
            <a:endParaRPr lang="ko-KR" altLang="en-US" sz="2500">
              <a:solidFill>
                <a:srgbClr val="000000"/>
              </a:solidFill>
              <a:latin typeface="Noto Sans" charset="0"/>
              <a:ea typeface="Noto Sans" charset="0"/>
              <a:cs typeface="Noto Sans"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3560" cy="381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3560" cy="381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1915" cy="57531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23" name="Rect 0"/>
          <p:cNvSpPr txBox="1">
            <a:spLocks/>
          </p:cNvSpPr>
          <p:nvPr/>
        </p:nvSpPr>
        <p:spPr>
          <a:xfrm>
            <a:off x="885825" y="1277620"/>
            <a:ext cx="14901545"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CloudWatch - CloudWatch Agent Metic, Monitoring 확인 </a:t>
            </a:r>
            <a:endParaRPr lang="ko-KR" altLang="en-US" sz="3600">
              <a:solidFill>
                <a:srgbClr val="000000"/>
              </a:solidFill>
              <a:latin typeface="Noto Sans Bold" charset="0"/>
              <a:ea typeface="Noto Sans Bold" charset="0"/>
              <a:cs typeface="Noto Sans Bold" charset="0"/>
            </a:endParaRPr>
          </a:p>
        </p:txBody>
      </p:sp>
      <p:pic>
        <p:nvPicPr>
          <p:cNvPr id="28"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9150350" y="2468245"/>
            <a:ext cx="7392670" cy="4500245"/>
          </a:xfrm>
          <a:prstGeom prst="rect">
            <a:avLst/>
          </a:prstGeom>
          <a:noFill/>
          <a:ln w="9525" cap="flat" cmpd="sng">
            <a:solidFill>
              <a:schemeClr val="tx1">
                <a:alpha val="100000"/>
              </a:schemeClr>
            </a:solidFill>
            <a:prstDash val="solid"/>
            <a:round/>
          </a:ln>
        </p:spPr>
      </p:pic>
      <p:sp>
        <p:nvSpPr>
          <p:cNvPr id="30" name="텍스트 상자 207"/>
          <p:cNvSpPr txBox="1">
            <a:spLocks/>
          </p:cNvSpPr>
          <p:nvPr/>
        </p:nvSpPr>
        <p:spPr>
          <a:xfrm rot="0">
            <a:off x="10645140" y="7023100"/>
            <a:ext cx="4574540" cy="556260"/>
          </a:xfrm>
          <a:prstGeom prst="rect"/>
          <a:noFill/>
        </p:spPr>
        <p:txBody>
          <a:bodyPr wrap="square" lIns="0" tIns="0" rIns="0" bIns="0" numCol="1" vert="horz" anchor="t">
            <a:noAutofit/>
          </a:bodyPr>
          <a:lstStyle/>
          <a:p>
            <a:pPr marL="0" indent="0" algn="ctr" latinLnBrk="0" hangingPunct="1">
              <a:buFontTx/>
              <a:buNone/>
            </a:pPr>
            <a:r>
              <a:rPr lang="ko-KR" sz="1800" b="1">
                <a:latin typeface="Calibri" charset="0"/>
                <a:ea typeface="Calibri" charset="0"/>
              </a:rPr>
              <a:t>CloudWatch agent monitoring 확인 </a:t>
            </a:r>
            <a:endParaRPr lang="ko-KR" altLang="en-US" sz="1800" b="1">
              <a:latin typeface="Calibri" charset="0"/>
              <a:ea typeface="Calibri" charset="0"/>
            </a:endParaRPr>
          </a:p>
          <a:p>
            <a:pPr marL="0" indent="0" algn="ctr" latinLnBrk="0" hangingPunct="1">
              <a:buFontTx/>
              <a:buNone/>
            </a:pPr>
            <a:r>
              <a:rPr lang="ko-KR" sz="1800" b="1">
                <a:latin typeface="Calibri" charset="0"/>
                <a:ea typeface="Calibri" charset="0"/>
              </a:rPr>
              <a:t>( </a:t>
            </a:r>
            <a:r>
              <a:rPr sz="1800" i="0" b="1">
                <a:solidFill>
                  <a:srgbClr val="212529"/>
                </a:solidFill>
                <a:latin typeface="Calibri" charset="0"/>
                <a:ea typeface="Calibri" charset="0"/>
              </a:rPr>
              <a:t>CPU, </a:t>
            </a:r>
            <a:r>
              <a:rPr lang="ko-KR" sz="1800" i="0" b="1">
                <a:solidFill>
                  <a:srgbClr val="212529"/>
                </a:solidFill>
                <a:latin typeface="Calibri" charset="0"/>
                <a:ea typeface="Calibri" charset="0"/>
              </a:rPr>
              <a:t> memoring </a:t>
            </a:r>
            <a:r>
              <a:rPr sz="1800" i="0" b="1">
                <a:solidFill>
                  <a:srgbClr val="212529"/>
                </a:solidFill>
                <a:latin typeface="Calibri" charset="0"/>
                <a:ea typeface="Calibri" charset="0"/>
              </a:rPr>
              <a:t>)</a:t>
            </a:r>
            <a:endParaRPr lang="ko-KR" altLang="en-US" sz="1800" i="0" b="1">
              <a:solidFill>
                <a:srgbClr val="212529"/>
              </a:solidFill>
              <a:latin typeface="Calibri" charset="0"/>
              <a:ea typeface="Calibri" charset="0"/>
            </a:endParaRPr>
          </a:p>
        </p:txBody>
      </p:sp>
      <p:grpSp>
        <p:nvGrpSpPr>
          <p:cNvPr id="35" name="그룹 184"/>
          <p:cNvGrpSpPr>
            <a:grpSpLocks/>
          </p:cNvGrpSpPr>
          <p:nvPr/>
        </p:nvGrpSpPr>
        <p:grpSpPr>
          <a:xfrm rot="0">
            <a:off x="1078865" y="2475865"/>
            <a:ext cx="7576820" cy="5212080"/>
            <a:chOff x="1078865" y="2475865"/>
            <a:chExt cx="7576820" cy="5212080"/>
          </a:xfrm>
        </p:grpSpPr>
        <p:pic>
          <p:nvPicPr>
            <p:cNvPr id="26" name="Picture " descr="C:/Users/USER/AppData/Roaming/PolarisOffice/ETemp/3020_11734232/image202.png"/>
            <p:cNvPicPr>
              <a:picLocks noChangeAspect="1"/>
            </p:cNvPicPr>
            <p:nvPr/>
          </p:nvPicPr>
          <p:blipFill rotWithShape="1">
            <a:blip r:embed="rId3" cstate="hqprint">
              <a:extLst>
                <a:ext uri="{28A0092B-C50C-407E-A947-70E740481C1C}">
                  <a14:useLocalDpi xmlns:a14="http://schemas.microsoft.com/office/drawing/2010/main"/>
                </a:ext>
              </a:extLst>
            </a:blip>
            <a:srcRect t="304"/>
            <a:stretch>
              <a:fillRect/>
            </a:stretch>
          </p:blipFill>
          <p:spPr>
            <a:xfrm rot="0">
              <a:off x="1078865" y="2475865"/>
              <a:ext cx="7573010" cy="2581275"/>
            </a:xfrm>
            <a:prstGeom prst="rect"/>
            <a:noFill/>
            <a:ln w="9525" cap="flat" cmpd="sng">
              <a:solidFill>
                <a:schemeClr val="tx1">
                  <a:alpha val="100000"/>
                </a:schemeClr>
              </a:solidFill>
              <a:prstDash val="solid"/>
              <a:round/>
            </a:ln>
          </p:spPr>
        </p:pic>
        <p:sp>
          <p:nvSpPr>
            <p:cNvPr id="29" name="텍스트 상자 206"/>
            <p:cNvSpPr txBox="1">
              <a:spLocks/>
            </p:cNvSpPr>
            <p:nvPr/>
          </p:nvSpPr>
          <p:spPr>
            <a:xfrm rot="0">
              <a:off x="2587625" y="7062470"/>
              <a:ext cx="4573905" cy="625475"/>
            </a:xfrm>
            <a:prstGeom prst="rect"/>
            <a:noFill/>
          </p:spPr>
          <p:txBody>
            <a:bodyPr wrap="square" lIns="0" tIns="0" rIns="0" bIns="0" numCol="1" vert="horz" anchor="t">
              <a:noAutofit/>
            </a:bodyPr>
            <a:lstStyle/>
            <a:p>
              <a:pPr marL="0" indent="0" algn="ctr" latinLnBrk="0" hangingPunct="1">
                <a:buFontTx/>
                <a:buNone/>
              </a:pPr>
              <a:r>
                <a:rPr lang="ko-KR" sz="1800" b="1">
                  <a:latin typeface="Calibri" charset="0"/>
                  <a:ea typeface="Calibri" charset="0"/>
                </a:rPr>
                <a:t>CloudWatch agent metic 확인 </a:t>
              </a:r>
              <a:endParaRPr lang="ko-KR" altLang="en-US" sz="1800" b="1">
                <a:latin typeface="Calibri" charset="0"/>
                <a:ea typeface="Calibri" charset="0"/>
              </a:endParaRPr>
            </a:p>
            <a:p>
              <a:pPr marL="0" indent="0" algn="ctr" latinLnBrk="0" hangingPunct="1">
                <a:buFontTx/>
                <a:buNone/>
              </a:pPr>
              <a:r>
                <a:rPr lang="ko-KR" sz="1800" b="1">
                  <a:latin typeface="Calibri" charset="0"/>
                  <a:ea typeface="Calibri" charset="0"/>
                </a:rPr>
                <a:t>( </a:t>
              </a:r>
              <a:r>
                <a:rPr sz="1800" i="0" b="1">
                  <a:solidFill>
                    <a:srgbClr val="212529"/>
                  </a:solidFill>
                  <a:latin typeface="Calibri" charset="0"/>
                  <a:ea typeface="Calibri" charset="0"/>
                </a:rPr>
                <a:t>CPU,  </a:t>
              </a:r>
              <a:r>
                <a:rPr lang="ko-KR" sz="1800" i="0" b="1">
                  <a:solidFill>
                    <a:srgbClr val="212529"/>
                  </a:solidFill>
                  <a:latin typeface="Calibri" charset="0"/>
                  <a:ea typeface="Calibri" charset="0"/>
                </a:rPr>
                <a:t>swap, memoring </a:t>
              </a:r>
              <a:r>
                <a:rPr sz="1800" i="0" b="1">
                  <a:solidFill>
                    <a:srgbClr val="212529"/>
                  </a:solidFill>
                  <a:latin typeface="Calibri" charset="0"/>
                  <a:ea typeface="Calibri" charset="0"/>
                </a:rPr>
                <a:t>)</a:t>
              </a:r>
              <a:endParaRPr lang="ko-KR" altLang="en-US" sz="1800" i="0" b="1">
                <a:solidFill>
                  <a:srgbClr val="212529"/>
                </a:solidFill>
                <a:latin typeface="Calibri" charset="0"/>
                <a:ea typeface="Calibri" charset="0"/>
              </a:endParaRPr>
            </a:p>
          </p:txBody>
        </p:sp>
        <p:sp>
          <p:nvSpPr>
            <p:cNvPr id="31" name="도형 314"/>
            <p:cNvSpPr>
              <a:spLocks/>
            </p:cNvSpPr>
            <p:nvPr/>
          </p:nvSpPr>
          <p:spPr>
            <a:xfrm rot="0">
              <a:off x="6663055" y="3013710"/>
              <a:ext cx="1732915" cy="189166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nvGrpSpPr>
            <p:cNvPr id="34" name="그룹 183"/>
            <p:cNvGrpSpPr>
              <a:grpSpLocks/>
            </p:cNvGrpSpPr>
            <p:nvPr/>
          </p:nvGrpSpPr>
          <p:grpSpPr>
            <a:xfrm rot="0">
              <a:off x="1085215" y="5187950"/>
              <a:ext cx="7570470" cy="1806575"/>
              <a:chOff x="1085215" y="5187950"/>
              <a:chExt cx="7570470" cy="1806575"/>
            </a:xfrm>
          </p:grpSpPr>
          <p:pic>
            <p:nvPicPr>
              <p:cNvPr id="27" name="Picture " descr="C:/Users/USER/AppData/Roaming/PolarisOffice/ETemp/3020_11734232/image203.png"/>
              <p:cNvPicPr>
                <a:picLocks noChangeAspect="1"/>
              </p:cNvPicPr>
              <p:nvPr/>
            </p:nvPicPr>
            <p:blipFill rotWithShape="1">
              <a:blip r:embed="rId4" cstate="hqprint">
                <a:extLst>
                  <a:ext uri="{28A0092B-C50C-407E-A947-70E740481C1C}">
                    <a14:useLocalDpi xmlns:a14="http://schemas.microsoft.com/office/drawing/2010/main"/>
                  </a:ext>
                </a:extLst>
              </a:blip>
              <a:srcRect t="-397"/>
              <a:stretch>
                <a:fillRect/>
              </a:stretch>
            </p:blipFill>
            <p:spPr>
              <a:xfrm rot="0">
                <a:off x="1085215" y="5186680"/>
                <a:ext cx="7570470" cy="1806575"/>
              </a:xfrm>
              <a:prstGeom prst="rect"/>
              <a:noFill/>
              <a:ln w="9525" cap="flat" cmpd="sng">
                <a:solidFill>
                  <a:schemeClr val="tx1">
                    <a:alpha val="100000"/>
                  </a:schemeClr>
                </a:solidFill>
                <a:prstDash val="solid"/>
                <a:round/>
              </a:ln>
            </p:spPr>
          </p:pic>
          <p:sp>
            <p:nvSpPr>
              <p:cNvPr id="32" name="도형 315"/>
              <p:cNvSpPr>
                <a:spLocks/>
              </p:cNvSpPr>
              <p:nvPr/>
            </p:nvSpPr>
            <p:spPr>
              <a:xfrm rot="0">
                <a:off x="6369685" y="5944870"/>
                <a:ext cx="2046605" cy="87947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grpSp>
      <p:sp>
        <p:nvSpPr>
          <p:cNvPr id="33" name="텍스트 상자 363"/>
          <p:cNvSpPr txBox="1">
            <a:spLocks/>
          </p:cNvSpPr>
          <p:nvPr/>
        </p:nvSpPr>
        <p:spPr>
          <a:xfrm>
            <a:off x="4540250" y="448310"/>
            <a:ext cx="5803265"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CloudWatch를 이용하여 모니터링 </a:t>
            </a:r>
            <a:endParaRPr lang="ko-KR" altLang="en-US" sz="2500">
              <a:solidFill>
                <a:srgbClr val="000000"/>
              </a:solidFill>
              <a:latin typeface="Noto Sans" charset="0"/>
              <a:ea typeface="Noto Sans" charset="0"/>
              <a:cs typeface="Noto Sans"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020" cy="127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020" cy="127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89375" cy="57277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pic>
        <p:nvPicPr>
          <p:cNvPr id="19" name="그림 284"/>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1904365" y="1613535"/>
            <a:ext cx="13879195" cy="7204710"/>
          </a:xfrm>
          <a:prstGeom prst="rect">
            <a:avLst/>
          </a:prstGeom>
          <a:noFill/>
        </p:spPr>
      </p:pic>
      <p:sp>
        <p:nvSpPr>
          <p:cNvPr id="20" name="텍스트 상자 365"/>
          <p:cNvSpPr txBox="1">
            <a:spLocks/>
          </p:cNvSpPr>
          <p:nvPr/>
        </p:nvSpPr>
        <p:spPr>
          <a:xfrm>
            <a:off x="4540250" y="448310"/>
            <a:ext cx="5803265"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Athena Query Architecture</a:t>
            </a:r>
            <a:endParaRPr lang="ko-KR" altLang="en-US" sz="2500">
              <a:solidFill>
                <a:srgbClr val="000000"/>
              </a:solidFill>
              <a:latin typeface="Noto Sans" charset="0"/>
              <a:ea typeface="Noto Sans" charset="0"/>
              <a:cs typeface="Noto Sans"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3560" cy="381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3560" cy="381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1915" cy="57531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23" name="Rect 0"/>
          <p:cNvSpPr txBox="1">
            <a:spLocks/>
          </p:cNvSpPr>
          <p:nvPr/>
        </p:nvSpPr>
        <p:spPr>
          <a:xfrm rot="0">
            <a:off x="889635" y="1204595"/>
            <a:ext cx="3001010" cy="589280"/>
          </a:xfrm>
          <a:prstGeom prst="rect"/>
        </p:spPr>
        <p:txBody>
          <a:bodyPr wrap="square" lIns="0" tIns="0" rIns="0" bIns="0" numCol="1" rtlCol="1" vert="horz"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Athena 구성 </a:t>
            </a:r>
            <a:endParaRPr lang="ko-KR" altLang="en-US" sz="3600">
              <a:solidFill>
                <a:srgbClr val="000000"/>
              </a:solidFill>
              <a:latin typeface="Noto Sans Bold" charset="0"/>
              <a:ea typeface="Noto Sans Bold" charset="0"/>
              <a:cs typeface="Noto Sans Bold" charset="0"/>
            </a:endParaRPr>
          </a:p>
        </p:txBody>
      </p:sp>
      <p:sp>
        <p:nvSpPr>
          <p:cNvPr id="30" name="텍스트 상자 366"/>
          <p:cNvSpPr txBox="1">
            <a:spLocks/>
          </p:cNvSpPr>
          <p:nvPr/>
        </p:nvSpPr>
        <p:spPr>
          <a:xfrm>
            <a:off x="4540250" y="448310"/>
            <a:ext cx="5803265"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Athena를 이용하여 Query</a:t>
            </a:r>
            <a:endParaRPr lang="ko-KR" altLang="en-US" sz="2500">
              <a:solidFill>
                <a:srgbClr val="000000"/>
              </a:solidFill>
              <a:latin typeface="Noto Sans" charset="0"/>
              <a:ea typeface="Noto Sans" charset="0"/>
              <a:cs typeface="Noto Sans" charset="0"/>
            </a:endParaRPr>
          </a:p>
        </p:txBody>
      </p:sp>
      <p:sp>
        <p:nvSpPr>
          <p:cNvPr id="31" name="도형 207"/>
          <p:cNvSpPr>
            <a:spLocks/>
          </p:cNvSpPr>
          <p:nvPr/>
        </p:nvSpPr>
        <p:spPr>
          <a:xfrm rot="0">
            <a:off x="1972945" y="3134995"/>
            <a:ext cx="3612515" cy="392430"/>
          </a:xfrm>
          <a:prstGeom prst="roundRect">
            <a:avLst>
              <a:gd name="adj" fmla="val 16667"/>
            </a:avLst>
          </a:prstGeom>
          <a:noFill/>
          <a:ln w="28575" cap="flat" cmpd="sng">
            <a:solidFill>
              <a:schemeClr val="accent4">
                <a:alpha val="100000"/>
              </a:schemeClr>
            </a:solidFill>
            <a:prstDash val="solid"/>
            <a:miter lim="800000"/>
          </a:ln>
        </p:spPr>
        <p:txBody>
          <a:bodyPr wrap="square" lIns="91440" tIns="45720" rIns="91440" bIns="45720" vert="horz" anchor="ctr">
            <a:noAutofit/>
          </a:bodyPr>
          <a:lstStyle/>
          <a:p>
            <a:pPr marL="0" indent="0" rtl="0" algn="ctr" latinLnBrk="0">
              <a:buFontTx/>
              <a:buNone/>
            </a:pPr>
            <a:r>
              <a:rPr sz="1800" cap="none" i="0" b="0" strike="noStrike">
                <a:solidFill>
                  <a:schemeClr val="dk1"/>
                </a:solidFill>
                <a:latin typeface="Calibri" charset="0"/>
                <a:ea typeface="Calibri" charset="0"/>
              </a:rPr>
              <a:t>Lambda</a:t>
            </a:r>
            <a:endParaRPr lang="ko-KR" altLang="en-US" sz="1800" cap="none" i="0" b="0" strike="noStrike">
              <a:solidFill>
                <a:schemeClr val="dk1"/>
              </a:solidFill>
              <a:latin typeface="Calibri" charset="0"/>
              <a:ea typeface="Calibri" charset="0"/>
            </a:endParaRPr>
          </a:p>
        </p:txBody>
      </p:sp>
      <p:sp>
        <p:nvSpPr>
          <p:cNvPr id="32" name="도형 208"/>
          <p:cNvSpPr>
            <a:spLocks/>
          </p:cNvSpPr>
          <p:nvPr/>
        </p:nvSpPr>
        <p:spPr>
          <a:xfrm>
            <a:off x="1990725" y="3797300"/>
            <a:ext cx="3596005" cy="4992370"/>
          </a:xfrm>
          <a:prstGeom prst="roundRect">
            <a:avLst>
              <a:gd name="adj" fmla="val 16667"/>
            </a:avLst>
          </a:prstGeom>
          <a:noFill/>
          <a:ln w="28575" cap="flat" cmpd="sng">
            <a:solidFill>
              <a:srgbClr val="747070">
                <a:alpha val="100000"/>
              </a:srgbClr>
            </a:solidFill>
            <a:prstDash val="solid"/>
            <a:miter lim="800000"/>
          </a:ln>
        </p:spPr>
        <p:txBody>
          <a:bodyPr wrap="square" lIns="91440" tIns="45720" rIns="91440" bIns="45720" numCol="1" vert="horz" anchor="ctr">
            <a:noAutofit/>
          </a:bodyPr>
          <a:lstStyle/>
          <a:p>
            <a:pPr marL="0" indent="0" rtl="0" algn="l" latinLnBrk="0">
              <a:lnSpc>
                <a:spcPct val="150000"/>
              </a:lnSpc>
              <a:buFontTx/>
              <a:buNone/>
            </a:pPr>
            <a:r>
              <a:rPr sz="1800" cap="none" i="0" b="0" strike="noStrike">
                <a:solidFill>
                  <a:schemeClr val="dk1"/>
                </a:solidFill>
                <a:latin typeface="Noto Sans Symbols" charset="0"/>
                <a:ea typeface="Noto Sans Symbols" charset="0"/>
              </a:rPr>
              <a:t>•</a:t>
            </a:r>
            <a:r>
              <a:rPr sz="1800" cap="none" i="0" b="0" strike="noStrike">
                <a:solidFill>
                  <a:schemeClr val="dk1"/>
                </a:solidFill>
                <a:latin typeface="Calibri" charset="0"/>
                <a:ea typeface="Calibri" charset="0"/>
              </a:rPr>
              <a:t>  </a:t>
            </a:r>
            <a:r>
              <a:rPr sz="1800" cap="none" i="0" b="1" strike="noStrike">
                <a:solidFill>
                  <a:schemeClr val="dk1"/>
                </a:solidFill>
                <a:latin typeface="Calibri" charset="0"/>
                <a:ea typeface="Calibri" charset="0"/>
              </a:rPr>
              <a:t>람다 함수</a:t>
            </a:r>
            <a:r>
              <a:rPr sz="1800" cap="none" i="0" b="0" strike="noStrike">
                <a:solidFill>
                  <a:schemeClr val="dk1"/>
                </a:solidFill>
                <a:latin typeface="Calibri" charset="0"/>
                <a:ea typeface="Calibri" charset="0"/>
              </a:rPr>
              <a:t>: </a:t>
            </a:r>
            <a:endParaRPr lang="ko-KR" altLang="en-US" sz="1800" cap="none" i="0" b="0" strike="noStrike">
              <a:solidFill>
                <a:schemeClr val="dk1"/>
              </a:solidFill>
              <a:latin typeface="Calibri" charset="0"/>
              <a:ea typeface="Calibri" charset="0"/>
            </a:endParaRPr>
          </a:p>
          <a:p>
            <a:pPr marL="0" indent="0" rtl="0" algn="l" latinLnBrk="0">
              <a:lnSpc>
                <a:spcPct val="150000"/>
              </a:lnSpc>
              <a:buFontTx/>
              <a:buNone/>
            </a:pPr>
            <a:r>
              <a:rPr sz="1800" cap="none" i="0" b="1" strike="noStrike">
                <a:solidFill>
                  <a:schemeClr val="dk1"/>
                </a:solidFill>
                <a:latin typeface="Calibri" charset="0"/>
                <a:ea typeface="Calibri" charset="0"/>
              </a:rPr>
              <a:t>- </a:t>
            </a:r>
            <a:r>
              <a:rPr sz="1800" cap="none" i="0" b="0" strike="noStrike">
                <a:solidFill>
                  <a:schemeClr val="dk1"/>
                </a:solidFill>
                <a:latin typeface="Calibri" charset="0"/>
                <a:ea typeface="Calibri" charset="0"/>
              </a:rPr>
              <a:t>Surveys-items,</a:t>
            </a:r>
            <a:endParaRPr lang="ko-KR" altLang="en-US" sz="1800" cap="none" i="0" b="0" strike="noStrike">
              <a:solidFill>
                <a:schemeClr val="dk1"/>
              </a:solidFill>
              <a:latin typeface="Calibri" charset="0"/>
              <a:ea typeface="Calibri" charset="0"/>
            </a:endParaRPr>
          </a:p>
          <a:p>
            <a:pPr marL="0" indent="0" rtl="0" algn="l" latinLnBrk="0">
              <a:lnSpc>
                <a:spcPct val="150000"/>
              </a:lnSpc>
              <a:buFontTx/>
              <a:buNone/>
            </a:pPr>
            <a:r>
              <a:rPr sz="1800" cap="none" i="0" b="1" strike="noStrike">
                <a:solidFill>
                  <a:schemeClr val="dk1"/>
                </a:solidFill>
                <a:latin typeface="Calibri" charset="0"/>
                <a:ea typeface="Calibri" charset="0"/>
              </a:rPr>
              <a:t>- </a:t>
            </a:r>
            <a:r>
              <a:rPr sz="1800" cap="none" i="0" b="0" strike="noStrike">
                <a:solidFill>
                  <a:schemeClr val="dk1"/>
                </a:solidFill>
                <a:latin typeface="Calibri" charset="0"/>
                <a:ea typeface="Calibri" charset="0"/>
              </a:rPr>
              <a:t>SurveyResponses-items</a:t>
            </a:r>
            <a:endParaRPr lang="ko-KR" altLang="en-US" sz="1800" cap="none" i="0" b="0" strike="noStrike">
              <a:solidFill>
                <a:schemeClr val="dk1"/>
              </a:solidFill>
              <a:latin typeface="Calibri" charset="0"/>
              <a:ea typeface="Calibri" charset="0"/>
            </a:endParaRPr>
          </a:p>
          <a:p>
            <a:pPr marL="0" indent="0" rtl="0" algn="l" latinLnBrk="0">
              <a:lnSpc>
                <a:spcPct val="150000"/>
              </a:lnSpc>
              <a:buFontTx/>
              <a:buNone/>
            </a:pPr>
            <a:r>
              <a:rPr sz="1800" cap="none" i="0" b="0" strike="noStrike">
                <a:solidFill>
                  <a:schemeClr val="dk1"/>
                </a:solidFill>
                <a:latin typeface="Noto Sans Symbols" charset="0"/>
                <a:ea typeface="Noto Sans Symbols" charset="0"/>
              </a:rPr>
              <a:t>•</a:t>
            </a:r>
            <a:r>
              <a:rPr sz="1800" cap="none" i="0" b="0" strike="noStrike">
                <a:solidFill>
                  <a:schemeClr val="dk1"/>
                </a:solidFill>
                <a:latin typeface="Calibri" charset="0"/>
                <a:ea typeface="Calibri" charset="0"/>
              </a:rPr>
              <a:t>  </a:t>
            </a:r>
            <a:r>
              <a:rPr sz="1800" cap="none" i="0" b="1" strike="noStrike">
                <a:solidFill>
                  <a:schemeClr val="dk1"/>
                </a:solidFill>
                <a:latin typeface="Calibri" charset="0"/>
                <a:ea typeface="Calibri" charset="0"/>
              </a:rPr>
              <a:t>역할</a:t>
            </a:r>
            <a:r>
              <a:rPr sz="1800" cap="none" i="0" b="0" strike="noStrike">
                <a:solidFill>
                  <a:schemeClr val="dk1"/>
                </a:solidFill>
                <a:latin typeface="Calibri" charset="0"/>
                <a:ea typeface="Calibri" charset="0"/>
              </a:rPr>
              <a:t>: DynamoDB Surveys 테이블 데이터와 DynamoDB SurveyResponses 테이블 데이터를 S3에 psv 파일 형태로 저장합니다.</a:t>
            </a:r>
            <a:endParaRPr lang="ko-KR" altLang="en-US" sz="1800" cap="none" i="0" b="0" strike="noStrike">
              <a:solidFill>
                <a:schemeClr val="dk1"/>
              </a:solidFill>
              <a:latin typeface="Calibri" charset="0"/>
              <a:ea typeface="Calibri" charset="0"/>
            </a:endParaRPr>
          </a:p>
        </p:txBody>
      </p:sp>
      <p:sp>
        <p:nvSpPr>
          <p:cNvPr id="33" name="도형 209"/>
          <p:cNvSpPr>
            <a:spLocks/>
          </p:cNvSpPr>
          <p:nvPr/>
        </p:nvSpPr>
        <p:spPr>
          <a:xfrm rot="0">
            <a:off x="12070715" y="3139440"/>
            <a:ext cx="3612515" cy="392430"/>
          </a:xfrm>
          <a:prstGeom prst="roundRect">
            <a:avLst>
              <a:gd name="adj" fmla="val 16667"/>
            </a:avLst>
          </a:prstGeom>
          <a:noFill/>
          <a:ln w="28575" cap="flat" cmpd="sng">
            <a:solidFill>
              <a:schemeClr val="accent6">
                <a:alpha val="100000"/>
              </a:schemeClr>
            </a:solidFill>
            <a:prstDash val="solid"/>
            <a:miter lim="800000"/>
          </a:ln>
        </p:spPr>
        <p:txBody>
          <a:bodyPr wrap="square" lIns="91440" tIns="45720" rIns="91440" bIns="45720" vert="horz" anchor="ctr">
            <a:noAutofit/>
          </a:bodyPr>
          <a:lstStyle/>
          <a:p>
            <a:pPr marL="0" indent="0" rtl="0" algn="ctr" latinLnBrk="0">
              <a:buFontTx/>
              <a:buNone/>
            </a:pPr>
            <a:r>
              <a:rPr sz="1800" cap="none" i="0" b="0" strike="noStrike">
                <a:solidFill>
                  <a:schemeClr val="dk1"/>
                </a:solidFill>
                <a:latin typeface="Calibri" charset="0"/>
                <a:ea typeface="Calibri" charset="0"/>
              </a:rPr>
              <a:t>S3</a:t>
            </a:r>
            <a:endParaRPr lang="ko-KR" altLang="en-US" sz="1800" cap="none" i="0" b="0" strike="noStrike">
              <a:solidFill>
                <a:schemeClr val="dk1"/>
              </a:solidFill>
              <a:latin typeface="Calibri" charset="0"/>
              <a:ea typeface="Calibri" charset="0"/>
            </a:endParaRPr>
          </a:p>
        </p:txBody>
      </p:sp>
      <p:sp>
        <p:nvSpPr>
          <p:cNvPr id="34" name="도형 210"/>
          <p:cNvSpPr>
            <a:spLocks/>
          </p:cNvSpPr>
          <p:nvPr/>
        </p:nvSpPr>
        <p:spPr>
          <a:xfrm>
            <a:off x="12088495" y="3801745"/>
            <a:ext cx="3596005" cy="4992370"/>
          </a:xfrm>
          <a:prstGeom prst="roundRect">
            <a:avLst>
              <a:gd name="adj" fmla="val 16667"/>
            </a:avLst>
          </a:prstGeom>
          <a:noFill/>
          <a:ln w="28575" cap="flat" cmpd="sng">
            <a:solidFill>
              <a:srgbClr val="747070">
                <a:alpha val="100000"/>
              </a:srgbClr>
            </a:solidFill>
            <a:prstDash val="solid"/>
            <a:miter lim="800000"/>
          </a:ln>
        </p:spPr>
        <p:txBody>
          <a:bodyPr wrap="square" lIns="91440" tIns="45720" rIns="91440" bIns="45720" numCol="1" vert="horz" anchor="ctr">
            <a:noAutofit/>
          </a:bodyPr>
          <a:lstStyle/>
          <a:p>
            <a:pPr marL="0" indent="0" rtl="0" algn="l" latinLnBrk="0">
              <a:lnSpc>
                <a:spcPct val="150000"/>
              </a:lnSpc>
              <a:buFontTx/>
              <a:buNone/>
            </a:pPr>
            <a:r>
              <a:rPr sz="1800" cap="none" i="0" b="0" strike="noStrike">
                <a:solidFill>
                  <a:schemeClr val="dk1"/>
                </a:solidFill>
                <a:latin typeface="Noto Sans Symbols" charset="0"/>
                <a:ea typeface="Noto Sans Symbols" charset="0"/>
              </a:rPr>
              <a:t>•</a:t>
            </a:r>
            <a:r>
              <a:rPr sz="1800" cap="none" i="0" b="0" strike="noStrike">
                <a:solidFill>
                  <a:schemeClr val="dk1"/>
                </a:solidFill>
                <a:latin typeface="Calibri" charset="0"/>
                <a:ea typeface="Calibri" charset="0"/>
              </a:rPr>
              <a:t>  </a:t>
            </a:r>
            <a:r>
              <a:rPr sz="1800" cap="none" i="0" b="1" strike="noStrike">
                <a:solidFill>
                  <a:schemeClr val="dk1"/>
                </a:solidFill>
                <a:latin typeface="Calibri" charset="0"/>
                <a:ea typeface="Calibri" charset="0"/>
              </a:rPr>
              <a:t>버킷</a:t>
            </a:r>
            <a:r>
              <a:rPr sz="1800" cap="none" i="0" b="0" strike="noStrike">
                <a:solidFill>
                  <a:schemeClr val="dk1"/>
                </a:solidFill>
                <a:latin typeface="Calibri" charset="0"/>
                <a:ea typeface="Calibri" charset="0"/>
              </a:rPr>
              <a:t>: </a:t>
            </a:r>
            <a:endParaRPr lang="ko-KR" altLang="en-US" sz="1800" cap="none" i="0" b="0" strike="noStrike">
              <a:solidFill>
                <a:schemeClr val="dk1"/>
              </a:solidFill>
              <a:latin typeface="Calibri" charset="0"/>
              <a:ea typeface="Calibri" charset="0"/>
            </a:endParaRPr>
          </a:p>
          <a:p>
            <a:pPr marL="0" indent="0" rtl="0" algn="l" latinLnBrk="0">
              <a:lnSpc>
                <a:spcPct val="150000"/>
              </a:lnSpc>
              <a:buFontTx/>
              <a:buNone/>
            </a:pPr>
            <a:r>
              <a:rPr sz="1800" cap="none" i="0" b="1" strike="noStrike">
                <a:solidFill>
                  <a:schemeClr val="dk1"/>
                </a:solidFill>
                <a:latin typeface="Calibri" charset="0"/>
                <a:ea typeface="Calibri" charset="0"/>
              </a:rPr>
              <a:t>-</a:t>
            </a:r>
            <a:r>
              <a:rPr sz="1800" cap="none" i="0" b="0" strike="noStrike">
                <a:solidFill>
                  <a:schemeClr val="dk1"/>
                </a:solidFill>
                <a:latin typeface="Calibri" charset="0"/>
                <a:ea typeface="Calibri" charset="0"/>
              </a:rPr>
              <a:t> </a:t>
            </a:r>
            <a:r>
              <a:rPr sz="1800" cap="none" i="0" b="0" strike="noStrike">
                <a:solidFill>
                  <a:schemeClr val="dk1"/>
                </a:solidFill>
                <a:latin typeface="Helvetica Neue" charset="0"/>
                <a:ea typeface="Helvetica Neue" charset="0"/>
              </a:rPr>
              <a:t>aws-dynamodb-surveys-item</a:t>
            </a:r>
            <a:r>
              <a:rPr sz="2100" cap="none" i="0" b="0" strike="noStrike">
                <a:solidFill>
                  <a:schemeClr val="dk1"/>
                </a:solidFill>
                <a:latin typeface="Helvetica Neue" charset="0"/>
                <a:ea typeface="Helvetica Neue" charset="0"/>
              </a:rPr>
              <a:t>,</a:t>
            </a:r>
            <a:endParaRPr lang="ko-KR" altLang="en-US" sz="2100" cap="none" i="0" b="0" strike="noStrike">
              <a:solidFill>
                <a:schemeClr val="dk1"/>
              </a:solidFill>
              <a:latin typeface="Helvetica Neue" charset="0"/>
              <a:ea typeface="Helvetica Neue" charset="0"/>
            </a:endParaRPr>
          </a:p>
          <a:p>
            <a:pPr marL="0" indent="0" rtl="0" algn="l" latinLnBrk="0">
              <a:lnSpc>
                <a:spcPct val="150000"/>
              </a:lnSpc>
              <a:buFontTx/>
              <a:buNone/>
            </a:pPr>
            <a:r>
              <a:rPr sz="1800" cap="none" i="0" b="1" strike="noStrike">
                <a:solidFill>
                  <a:schemeClr val="dk1"/>
                </a:solidFill>
                <a:latin typeface="Calibri" charset="0"/>
                <a:ea typeface="Calibri" charset="0"/>
              </a:rPr>
              <a:t>-</a:t>
            </a:r>
            <a:r>
              <a:rPr sz="1800" cap="none" i="0" b="0" strike="noStrike">
                <a:solidFill>
                  <a:schemeClr val="dk1"/>
                </a:solidFill>
                <a:latin typeface="Calibri" charset="0"/>
                <a:ea typeface="Calibri" charset="0"/>
              </a:rPr>
              <a:t> </a:t>
            </a:r>
            <a:r>
              <a:rPr sz="1800" cap="none" i="0" b="0" strike="noStrike">
                <a:solidFill>
                  <a:schemeClr val="dk1"/>
                </a:solidFill>
                <a:latin typeface="Helvetica Neue" charset="0"/>
                <a:ea typeface="Helvetica Neue" charset="0"/>
              </a:rPr>
              <a:t>aws-dynamodb-survey</a:t>
            </a:r>
            <a:endParaRPr lang="ko-KR" altLang="en-US" sz="1800" cap="none" i="0" b="0" strike="noStrike">
              <a:solidFill>
                <a:schemeClr val="dk1"/>
              </a:solidFill>
              <a:latin typeface="Helvetica Neue" charset="0"/>
              <a:ea typeface="Helvetica Neue" charset="0"/>
            </a:endParaRPr>
          </a:p>
          <a:p>
            <a:pPr marL="0" indent="0" rtl="0" algn="l" latinLnBrk="0">
              <a:lnSpc>
                <a:spcPct val="150000"/>
              </a:lnSpc>
              <a:buFontTx/>
              <a:buNone/>
            </a:pPr>
            <a:r>
              <a:rPr sz="1800" cap="none" i="0" b="0" strike="noStrike">
                <a:solidFill>
                  <a:schemeClr val="dk1"/>
                </a:solidFill>
                <a:latin typeface="Helvetica Neue" charset="0"/>
                <a:ea typeface="Helvetica Neue" charset="0"/>
              </a:rPr>
              <a:t>responses-item</a:t>
            </a:r>
            <a:endParaRPr lang="ko-KR" altLang="en-US" sz="1800" cap="none" i="0" b="0" strike="noStrike">
              <a:solidFill>
                <a:schemeClr val="dk1"/>
              </a:solidFill>
              <a:latin typeface="Helvetica Neue" charset="0"/>
              <a:ea typeface="Helvetica Neue" charset="0"/>
            </a:endParaRPr>
          </a:p>
          <a:p>
            <a:pPr marL="0" indent="0" rtl="0" algn="l" latinLnBrk="0">
              <a:lnSpc>
                <a:spcPct val="150000"/>
              </a:lnSpc>
              <a:buFontTx/>
              <a:buNone/>
            </a:pPr>
            <a:r>
              <a:rPr sz="1800" cap="none" i="0" b="0" strike="noStrike">
                <a:solidFill>
                  <a:schemeClr val="dk1"/>
                </a:solidFill>
                <a:latin typeface="Noto Sans Symbols" charset="0"/>
                <a:ea typeface="Noto Sans Symbols" charset="0"/>
              </a:rPr>
              <a:t>•</a:t>
            </a:r>
            <a:r>
              <a:rPr sz="1800" cap="none" i="0" b="0" strike="noStrike">
                <a:solidFill>
                  <a:schemeClr val="dk1"/>
                </a:solidFill>
                <a:latin typeface="Calibri" charset="0"/>
                <a:ea typeface="Calibri" charset="0"/>
              </a:rPr>
              <a:t>  </a:t>
            </a:r>
            <a:r>
              <a:rPr sz="1800" cap="none" i="0" b="1" strike="noStrike">
                <a:solidFill>
                  <a:schemeClr val="dk1"/>
                </a:solidFill>
                <a:latin typeface="Calibri" charset="0"/>
                <a:ea typeface="Calibri" charset="0"/>
              </a:rPr>
              <a:t>저장 경로:</a:t>
            </a:r>
            <a:r>
              <a:rPr sz="1800" cap="none" i="0" b="0" strike="noStrike">
                <a:solidFill>
                  <a:schemeClr val="dk1"/>
                </a:solidFill>
                <a:latin typeface="Calibri" charset="0"/>
                <a:ea typeface="Calibri" charset="0"/>
              </a:rPr>
              <a:t>AWSItems/</a:t>
            </a:r>
            <a:endParaRPr lang="ko-KR" altLang="en-US" sz="1800" cap="none" i="0" b="0" strike="noStrike">
              <a:solidFill>
                <a:schemeClr val="dk1"/>
              </a:solidFill>
              <a:latin typeface="Calibri" charset="0"/>
              <a:ea typeface="Calibri" charset="0"/>
            </a:endParaRPr>
          </a:p>
          <a:p>
            <a:pPr marL="0" indent="0" rtl="0" algn="l" latinLnBrk="0">
              <a:lnSpc>
                <a:spcPct val="150000"/>
              </a:lnSpc>
              <a:buFontTx/>
              <a:buNone/>
            </a:pPr>
            <a:r>
              <a:rPr sz="1800" cap="none" i="0" b="0" strike="noStrike">
                <a:solidFill>
                  <a:schemeClr val="dk1"/>
                </a:solidFill>
                <a:latin typeface="Calibri" charset="0"/>
                <a:ea typeface="Calibri" charset="0"/>
              </a:rPr>
              <a:t>533267020503/DynamodbItems/ap-northeast-2/Surveys/YEAR/MONTH/DAY/HOUR/MINUTE/data.csv</a:t>
            </a:r>
            <a:endParaRPr lang="ko-KR" altLang="en-US" sz="1800" cap="none" i="0" b="0" strike="noStrike">
              <a:solidFill>
                <a:schemeClr val="dk1"/>
              </a:solidFill>
              <a:latin typeface="Calibri" charset="0"/>
              <a:ea typeface="Calibri" charset="0"/>
            </a:endParaRPr>
          </a:p>
        </p:txBody>
      </p:sp>
      <p:sp>
        <p:nvSpPr>
          <p:cNvPr id="35" name="도형 211"/>
          <p:cNvSpPr>
            <a:spLocks/>
          </p:cNvSpPr>
          <p:nvPr/>
        </p:nvSpPr>
        <p:spPr>
          <a:xfrm rot="0">
            <a:off x="7108825" y="3130550"/>
            <a:ext cx="3612515" cy="392430"/>
          </a:xfrm>
          <a:prstGeom prst="roundRect">
            <a:avLst>
              <a:gd name="adj" fmla="val 16667"/>
            </a:avLst>
          </a:prstGeom>
          <a:noFill/>
          <a:ln w="28575" cap="flat" cmpd="sng">
            <a:solidFill>
              <a:srgbClr val="E80074">
                <a:alpha val="100000"/>
              </a:srgbClr>
            </a:solidFill>
            <a:prstDash val="solid"/>
            <a:miter lim="800000"/>
          </a:ln>
        </p:spPr>
        <p:txBody>
          <a:bodyPr wrap="square" lIns="91440" tIns="45720" rIns="91440" bIns="45720" vert="horz" anchor="ctr">
            <a:noAutofit/>
          </a:bodyPr>
          <a:lstStyle/>
          <a:p>
            <a:pPr marL="0" indent="0" rtl="0" algn="ctr" latinLnBrk="0">
              <a:buFontTx/>
              <a:buNone/>
            </a:pPr>
            <a:r>
              <a:rPr sz="1800" cap="none" i="0" b="0" strike="noStrike">
                <a:solidFill>
                  <a:schemeClr val="dk1"/>
                </a:solidFill>
                <a:latin typeface="Calibri" charset="0"/>
                <a:ea typeface="Calibri" charset="0"/>
              </a:rPr>
              <a:t>CloudWatch</a:t>
            </a:r>
            <a:endParaRPr lang="ko-KR" altLang="en-US" sz="1800" cap="none" i="0" b="0" strike="noStrike">
              <a:solidFill>
                <a:schemeClr val="dk1"/>
              </a:solidFill>
              <a:latin typeface="Calibri" charset="0"/>
              <a:ea typeface="Calibri" charset="0"/>
            </a:endParaRPr>
          </a:p>
        </p:txBody>
      </p:sp>
      <p:sp>
        <p:nvSpPr>
          <p:cNvPr id="36" name="도형 212"/>
          <p:cNvSpPr>
            <a:spLocks/>
          </p:cNvSpPr>
          <p:nvPr/>
        </p:nvSpPr>
        <p:spPr>
          <a:xfrm>
            <a:off x="7126605" y="3806190"/>
            <a:ext cx="3596005" cy="4992370"/>
          </a:xfrm>
          <a:prstGeom prst="roundRect">
            <a:avLst>
              <a:gd name="adj" fmla="val 16667"/>
            </a:avLst>
          </a:prstGeom>
          <a:noFill/>
          <a:ln w="28575" cap="flat" cmpd="sng">
            <a:solidFill>
              <a:srgbClr val="747070">
                <a:alpha val="100000"/>
              </a:srgbClr>
            </a:solidFill>
            <a:prstDash val="solid"/>
            <a:miter lim="800000"/>
          </a:ln>
        </p:spPr>
        <p:txBody>
          <a:bodyPr wrap="square" lIns="91440" tIns="45720" rIns="91440" bIns="45720" numCol="1" vert="horz" anchor="ctr">
            <a:noAutofit/>
          </a:bodyPr>
          <a:lstStyle/>
          <a:p>
            <a:pPr marL="0" indent="0" rtl="0" algn="l" latinLnBrk="0">
              <a:lnSpc>
                <a:spcPct val="150000"/>
              </a:lnSpc>
              <a:buFontTx/>
              <a:buNone/>
            </a:pPr>
            <a:r>
              <a:rPr sz="1800" cap="none" i="0" b="0" strike="noStrike">
                <a:solidFill>
                  <a:schemeClr val="dk1"/>
                </a:solidFill>
                <a:latin typeface="Noto Sans Symbols" charset="0"/>
                <a:ea typeface="Noto Sans Symbols" charset="0"/>
              </a:rPr>
              <a:t>•</a:t>
            </a:r>
            <a:r>
              <a:rPr sz="1800" cap="none" i="0" b="0" strike="noStrike">
                <a:solidFill>
                  <a:schemeClr val="dk1"/>
                </a:solidFill>
                <a:latin typeface="Calibri" charset="0"/>
                <a:ea typeface="Calibri" charset="0"/>
              </a:rPr>
              <a:t>  </a:t>
            </a:r>
            <a:r>
              <a:rPr sz="1800" cap="none" i="0" b="1" strike="noStrike">
                <a:solidFill>
                  <a:schemeClr val="dk1"/>
                </a:solidFill>
                <a:latin typeface="Calibri" charset="0"/>
                <a:ea typeface="Calibri" charset="0"/>
              </a:rPr>
              <a:t>규칙</a:t>
            </a:r>
            <a:r>
              <a:rPr sz="1800" cap="none" i="0" b="0" strike="noStrike">
                <a:solidFill>
                  <a:schemeClr val="dk1"/>
                </a:solidFill>
                <a:latin typeface="Calibri" charset="0"/>
                <a:ea typeface="Calibri" charset="0"/>
              </a:rPr>
              <a:t>: </a:t>
            </a:r>
            <a:endParaRPr lang="ko-KR" altLang="en-US" sz="1800" cap="none" i="0" b="0" strike="noStrike">
              <a:solidFill>
                <a:schemeClr val="dk1"/>
              </a:solidFill>
              <a:latin typeface="Calibri" charset="0"/>
              <a:ea typeface="Calibri" charset="0"/>
            </a:endParaRPr>
          </a:p>
          <a:p>
            <a:pPr marL="0" indent="0" rtl="0" algn="l" latinLnBrk="0">
              <a:lnSpc>
                <a:spcPct val="150000"/>
              </a:lnSpc>
              <a:buFontTx/>
              <a:buNone/>
            </a:pPr>
            <a:r>
              <a:rPr sz="1800" cap="none" i="0" b="1" strike="noStrike">
                <a:solidFill>
                  <a:schemeClr val="dk1"/>
                </a:solidFill>
                <a:latin typeface="Calibri" charset="0"/>
                <a:ea typeface="Calibri" charset="0"/>
              </a:rPr>
              <a:t>- </a:t>
            </a:r>
            <a:r>
              <a:rPr sz="1800" cap="none" i="0" b="0" strike="noStrike">
                <a:solidFill>
                  <a:schemeClr val="dk1"/>
                </a:solidFill>
                <a:latin typeface="Calibri" charset="0"/>
                <a:ea typeface="Calibri" charset="0"/>
              </a:rPr>
              <a:t>dynamodb_Survey</a:t>
            </a:r>
            <a:endParaRPr lang="ko-KR" altLang="en-US" sz="1800" cap="none" i="0" b="0" strike="noStrike">
              <a:solidFill>
                <a:schemeClr val="dk1"/>
              </a:solidFill>
              <a:latin typeface="Calibri" charset="0"/>
              <a:ea typeface="Calibri" charset="0"/>
            </a:endParaRPr>
          </a:p>
          <a:p>
            <a:pPr marL="0" indent="0" rtl="0" algn="l" latinLnBrk="0">
              <a:lnSpc>
                <a:spcPct val="150000"/>
              </a:lnSpc>
              <a:buFontTx/>
              <a:buNone/>
            </a:pPr>
            <a:r>
              <a:rPr sz="1800" cap="none" i="0" b="0" strike="noStrike">
                <a:solidFill>
                  <a:schemeClr val="dk1"/>
                </a:solidFill>
                <a:latin typeface="Calibri" charset="0"/>
                <a:ea typeface="Calibri" charset="0"/>
              </a:rPr>
              <a:t>Responses_items, </a:t>
            </a:r>
            <a:endParaRPr lang="ko-KR" altLang="en-US" sz="1800" cap="none" i="0" b="0" strike="noStrike">
              <a:solidFill>
                <a:schemeClr val="dk1"/>
              </a:solidFill>
              <a:latin typeface="Calibri" charset="0"/>
              <a:ea typeface="Calibri" charset="0"/>
            </a:endParaRPr>
          </a:p>
          <a:p>
            <a:pPr marL="0" indent="0" rtl="0" algn="l" latinLnBrk="0">
              <a:lnSpc>
                <a:spcPct val="150000"/>
              </a:lnSpc>
              <a:buFontTx/>
              <a:buNone/>
            </a:pPr>
            <a:r>
              <a:rPr sz="1800" cap="none" i="0" b="1" strike="noStrike">
                <a:solidFill>
                  <a:schemeClr val="dk1"/>
                </a:solidFill>
                <a:latin typeface="Calibri" charset="0"/>
                <a:ea typeface="Calibri" charset="0"/>
              </a:rPr>
              <a:t>- </a:t>
            </a:r>
            <a:r>
              <a:rPr sz="1800" cap="none" i="0" b="0" strike="noStrike">
                <a:solidFill>
                  <a:schemeClr val="dk1"/>
                </a:solidFill>
                <a:latin typeface="Calibri" charset="0"/>
                <a:ea typeface="Calibri" charset="0"/>
              </a:rPr>
              <a:t>dynamodb_Surveys_items</a:t>
            </a:r>
            <a:endParaRPr lang="ko-KR" altLang="en-US" sz="1800" cap="none" i="0" b="0" strike="noStrike">
              <a:solidFill>
                <a:schemeClr val="dk1"/>
              </a:solidFill>
              <a:latin typeface="Calibri" charset="0"/>
              <a:ea typeface="Calibri" charset="0"/>
            </a:endParaRPr>
          </a:p>
          <a:p>
            <a:pPr marL="0" indent="0" rtl="0" algn="l" latinLnBrk="0">
              <a:lnSpc>
                <a:spcPct val="150000"/>
              </a:lnSpc>
              <a:buFontTx/>
              <a:buNone/>
            </a:pPr>
            <a:r>
              <a:rPr sz="1800" cap="none" i="0" b="0" strike="noStrike">
                <a:solidFill>
                  <a:schemeClr val="dk1"/>
                </a:solidFill>
                <a:latin typeface="Noto Sans Symbols" charset="0"/>
                <a:ea typeface="Noto Sans Symbols" charset="0"/>
              </a:rPr>
              <a:t>•</a:t>
            </a:r>
            <a:r>
              <a:rPr sz="1800" cap="none" i="0" b="0" strike="noStrike">
                <a:solidFill>
                  <a:schemeClr val="dk1"/>
                </a:solidFill>
                <a:latin typeface="Calibri" charset="0"/>
                <a:ea typeface="Calibri" charset="0"/>
              </a:rPr>
              <a:t>  </a:t>
            </a:r>
            <a:r>
              <a:rPr sz="1800" cap="none" i="0" b="1" strike="noStrike">
                <a:solidFill>
                  <a:schemeClr val="dk1"/>
                </a:solidFill>
                <a:latin typeface="Calibri" charset="0"/>
                <a:ea typeface="Calibri" charset="0"/>
              </a:rPr>
              <a:t>트리거: </a:t>
            </a:r>
            <a:r>
              <a:rPr sz="1800" cap="none" i="0" b="0" strike="noStrike">
                <a:solidFill>
                  <a:schemeClr val="dk1"/>
                </a:solidFill>
                <a:latin typeface="Calibri" charset="0"/>
                <a:ea typeface="Calibri" charset="0"/>
              </a:rPr>
              <a:t>CloudWatch 규칙을 통해 30분마다 DynamoDB 데이터를 S3에 저장하는 Lambda 함수 실행</a:t>
            </a:r>
            <a:endParaRPr lang="ko-KR" altLang="en-US" sz="1800" cap="none" i="0" b="0" strike="noStrike">
              <a:solidFill>
                <a:schemeClr val="dk1"/>
              </a:solidFill>
              <a:latin typeface="Calibri" charset="0"/>
              <a:ea typeface="Calibri" charset="0"/>
            </a:endParaRPr>
          </a:p>
        </p:txBody>
      </p:sp>
      <p:pic>
        <p:nvPicPr>
          <p:cNvPr id="37" name="그림 213"/>
          <p:cNvPicPr>
            <a:picLocks noChangeAspect="1"/>
          </p:cNvPicPr>
          <p:nvPr/>
        </p:nvPicPr>
        <p:blipFill rotWithShape="1">
          <a:blip r:embed="rId8" cstate="hqprint">
            <a:extLst>
              <a:ext uri="{28A0092B-C50C-407E-A947-70E740481C1C}">
                <a14:useLocalDpi xmlns:a14="http://schemas.microsoft.com/office/drawing/2010/main"/>
              </a:ext>
            </a:extLst>
          </a:blip>
          <a:stretch>
            <a:fillRect/>
          </a:stretch>
        </p:blipFill>
        <p:spPr>
          <a:xfrm rot="0">
            <a:off x="3215005" y="2286635"/>
            <a:ext cx="1254760" cy="703580"/>
          </a:xfrm>
          <a:prstGeom prst="rect"/>
          <a:noFill/>
        </p:spPr>
      </p:pic>
      <p:pic>
        <p:nvPicPr>
          <p:cNvPr id="38" name="그림 214"/>
          <p:cNvPicPr>
            <a:picLocks noChangeAspect="1"/>
          </p:cNvPicPr>
          <p:nvPr/>
        </p:nvPicPr>
        <p:blipFill rotWithShape="1">
          <a:blip r:embed="rId9" cstate="hqprint">
            <a:extLst>
              <a:ext uri="{28A0092B-C50C-407E-A947-70E740481C1C}">
                <a14:useLocalDpi xmlns:a14="http://schemas.microsoft.com/office/drawing/2010/main"/>
              </a:ext>
            </a:extLst>
          </a:blip>
          <a:stretch>
            <a:fillRect/>
          </a:stretch>
        </p:blipFill>
        <p:spPr>
          <a:xfrm rot="0">
            <a:off x="8580120" y="2335530"/>
            <a:ext cx="957580" cy="737870"/>
          </a:xfrm>
          <a:prstGeom prst="rect"/>
          <a:noFill/>
        </p:spPr>
      </p:pic>
      <p:pic>
        <p:nvPicPr>
          <p:cNvPr id="39" name="그림 215"/>
          <p:cNvPicPr>
            <a:picLocks noChangeAspect="1"/>
          </p:cNvPicPr>
          <p:nvPr/>
        </p:nvPicPr>
        <p:blipFill rotWithShape="1">
          <a:blip r:embed="rId10" cstate="hqprint">
            <a:extLst>
              <a:ext uri="{28A0092B-C50C-407E-A947-70E740481C1C}">
                <a14:useLocalDpi xmlns:a14="http://schemas.microsoft.com/office/drawing/2010/main"/>
              </a:ext>
            </a:extLst>
          </a:blip>
          <a:stretch>
            <a:fillRect/>
          </a:stretch>
        </p:blipFill>
        <p:spPr>
          <a:xfrm rot="0">
            <a:off x="13302615" y="2211070"/>
            <a:ext cx="1270000" cy="878840"/>
          </a:xfrm>
          <a:prstGeom prst="rect"/>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3560" cy="381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3560" cy="381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1915" cy="57531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23" name="Rect 0"/>
          <p:cNvSpPr txBox="1">
            <a:spLocks/>
          </p:cNvSpPr>
          <p:nvPr/>
        </p:nvSpPr>
        <p:spPr>
          <a:xfrm>
            <a:off x="885825" y="1210945"/>
            <a:ext cx="14901545" cy="638810"/>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Athena 구성 </a:t>
            </a:r>
            <a:endParaRPr lang="ko-KR" altLang="en-US" sz="3600">
              <a:solidFill>
                <a:srgbClr val="000000"/>
              </a:solidFill>
              <a:latin typeface="Noto Sans Bold" charset="0"/>
              <a:ea typeface="Noto Sans Bold" charset="0"/>
              <a:cs typeface="Noto Sans Bold" charset="0"/>
            </a:endParaRPr>
          </a:p>
        </p:txBody>
      </p:sp>
      <p:sp>
        <p:nvSpPr>
          <p:cNvPr id="32" name="텍스트 상자 367"/>
          <p:cNvSpPr txBox="1">
            <a:spLocks/>
          </p:cNvSpPr>
          <p:nvPr/>
        </p:nvSpPr>
        <p:spPr>
          <a:xfrm>
            <a:off x="4540250" y="448310"/>
            <a:ext cx="5803265"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Athena를 이용하여 Query</a:t>
            </a:r>
            <a:endParaRPr lang="ko-KR" altLang="en-US" sz="2500">
              <a:solidFill>
                <a:srgbClr val="000000"/>
              </a:solidFill>
              <a:latin typeface="Noto Sans" charset="0"/>
              <a:ea typeface="Noto Sans" charset="0"/>
              <a:cs typeface="Noto Sans" charset="0"/>
            </a:endParaRPr>
          </a:p>
        </p:txBody>
      </p:sp>
      <p:sp>
        <p:nvSpPr>
          <p:cNvPr id="33" name="도형 216"/>
          <p:cNvSpPr>
            <a:spLocks/>
          </p:cNvSpPr>
          <p:nvPr/>
        </p:nvSpPr>
        <p:spPr>
          <a:xfrm rot="0">
            <a:off x="9820910" y="3023870"/>
            <a:ext cx="3612515" cy="392430"/>
          </a:xfrm>
          <a:prstGeom prst="roundRect">
            <a:avLst>
              <a:gd name="adj" fmla="val 16667"/>
            </a:avLst>
          </a:prstGeom>
          <a:noFill/>
          <a:ln w="28575" cap="flat" cmpd="sng">
            <a:solidFill>
              <a:srgbClr val="4D009A">
                <a:alpha val="100000"/>
              </a:srgbClr>
            </a:solidFill>
            <a:prstDash val="solid"/>
            <a:miter lim="800000"/>
          </a:ln>
        </p:spPr>
        <p:txBody>
          <a:bodyPr wrap="square" lIns="91440" tIns="45720" rIns="91440" bIns="45720" vert="horz" anchor="ctr">
            <a:noAutofit/>
          </a:bodyPr>
          <a:lstStyle/>
          <a:p>
            <a:pPr marL="0" indent="0" rtl="0" algn="ctr" latinLnBrk="0">
              <a:buFontTx/>
              <a:buNone/>
            </a:pPr>
            <a:r>
              <a:rPr sz="1800" cap="none" i="0" b="0" strike="noStrike">
                <a:solidFill>
                  <a:schemeClr val="dk1"/>
                </a:solidFill>
                <a:latin typeface="Calibri" charset="0"/>
                <a:ea typeface="Calibri" charset="0"/>
              </a:rPr>
              <a:t>Athena</a:t>
            </a:r>
            <a:endParaRPr lang="ko-KR" altLang="en-US" sz="1800" cap="none" i="0" b="0" strike="noStrike">
              <a:solidFill>
                <a:schemeClr val="dk1"/>
              </a:solidFill>
              <a:latin typeface="Calibri" charset="0"/>
              <a:ea typeface="Calibri" charset="0"/>
            </a:endParaRPr>
          </a:p>
        </p:txBody>
      </p:sp>
      <p:sp>
        <p:nvSpPr>
          <p:cNvPr id="34" name="도형 217"/>
          <p:cNvSpPr>
            <a:spLocks/>
          </p:cNvSpPr>
          <p:nvPr/>
        </p:nvSpPr>
        <p:spPr>
          <a:xfrm>
            <a:off x="9838690" y="3686175"/>
            <a:ext cx="3596005" cy="4992370"/>
          </a:xfrm>
          <a:prstGeom prst="roundRect">
            <a:avLst>
              <a:gd name="adj" fmla="val 16667"/>
            </a:avLst>
          </a:prstGeom>
          <a:noFill/>
          <a:ln w="28575" cap="flat" cmpd="sng">
            <a:solidFill>
              <a:srgbClr val="747070">
                <a:alpha val="100000"/>
              </a:srgbClr>
            </a:solidFill>
            <a:prstDash val="solid"/>
            <a:miter lim="800000"/>
          </a:ln>
        </p:spPr>
        <p:txBody>
          <a:bodyPr wrap="square" lIns="91440" tIns="45720" rIns="91440" bIns="45720" numCol="1" vert="horz" anchor="ctr">
            <a:noAutofit/>
          </a:bodyPr>
          <a:lstStyle/>
          <a:p>
            <a:pPr marL="285750" indent="-285750" rtl="0" algn="l" latinLnBrk="0">
              <a:lnSpc>
                <a:spcPct val="150000"/>
              </a:lnSpc>
              <a:buClr>
                <a:srgbClr val="000000"/>
              </a:buClr>
              <a:buFont typeface="Arial"/>
              <a:buChar char="•"/>
            </a:pPr>
            <a:r>
              <a:rPr sz="1800" cap="none" i="0" b="0" strike="noStrike">
                <a:solidFill>
                  <a:schemeClr val="dk1"/>
                </a:solidFill>
                <a:latin typeface="Calibri" charset="0"/>
                <a:ea typeface="Calibri" charset="0"/>
              </a:rPr>
              <a:t> </a:t>
            </a:r>
            <a:r>
              <a:rPr sz="1800" cap="none" i="0" b="1" strike="noStrike">
                <a:solidFill>
                  <a:schemeClr val="dk1"/>
                </a:solidFill>
                <a:latin typeface="Calibri" charset="0"/>
                <a:ea typeface="Calibri" charset="0"/>
              </a:rPr>
              <a:t>테이블</a:t>
            </a:r>
            <a:r>
              <a:rPr sz="1800" cap="none" i="0" b="0" strike="noStrike">
                <a:solidFill>
                  <a:schemeClr val="dk1"/>
                </a:solidFill>
                <a:latin typeface="Calibri" charset="0"/>
                <a:ea typeface="Calibri" charset="0"/>
              </a:rPr>
              <a:t>:</a:t>
            </a:r>
            <a:endParaRPr lang="ko-KR" altLang="en-US" sz="1800" cap="none" i="0" b="0" strike="noStrike">
              <a:solidFill>
                <a:schemeClr val="dk1"/>
              </a:solidFill>
              <a:latin typeface="Calibri" charset="0"/>
              <a:ea typeface="Calibri" charset="0"/>
            </a:endParaRPr>
          </a:p>
          <a:p>
            <a:pPr marL="0" indent="0" rtl="0" algn="l" latinLnBrk="0">
              <a:lnSpc>
                <a:spcPct val="150000"/>
              </a:lnSpc>
              <a:buFontTx/>
              <a:buNone/>
            </a:pPr>
            <a:r>
              <a:rPr sz="1800" cap="none" i="0" b="1" strike="noStrike">
                <a:solidFill>
                  <a:schemeClr val="dk1"/>
                </a:solidFill>
                <a:latin typeface="Calibri" charset="0"/>
                <a:ea typeface="Calibri" charset="0"/>
              </a:rPr>
              <a:t>-</a:t>
            </a:r>
            <a:r>
              <a:rPr sz="1800" cap="none" i="0" b="0" strike="noStrike">
                <a:solidFill>
                  <a:schemeClr val="dk1"/>
                </a:solidFill>
                <a:latin typeface="Calibri" charset="0"/>
                <a:ea typeface="Calibri" charset="0"/>
              </a:rPr>
              <a:t> </a:t>
            </a:r>
            <a:r>
              <a:rPr sz="1800" cap="none" i="0" b="0" strike="noStrike">
                <a:solidFill>
                  <a:schemeClr val="dk1"/>
                </a:solidFill>
                <a:latin typeface="Helvetica Neue" charset="0"/>
                <a:ea typeface="Helvetica Neue" charset="0"/>
              </a:rPr>
              <a:t>nginx_aws_waf_logs_nginx,</a:t>
            </a:r>
            <a:endParaRPr lang="ko-KR" altLang="en-US" sz="1800" cap="none" i="0" b="0" strike="noStrike">
              <a:solidFill>
                <a:schemeClr val="dk1"/>
              </a:solidFill>
              <a:latin typeface="Helvetica Neue" charset="0"/>
              <a:ea typeface="Helvetica Neue" charset="0"/>
            </a:endParaRPr>
          </a:p>
          <a:p>
            <a:pPr marL="0" indent="0" rtl="0" algn="l" latinLnBrk="0">
              <a:lnSpc>
                <a:spcPct val="150000"/>
              </a:lnSpc>
              <a:buFontTx/>
              <a:buNone/>
            </a:pPr>
            <a:r>
              <a:rPr sz="1800" cap="none" i="0" b="0" strike="noStrike">
                <a:solidFill>
                  <a:schemeClr val="dk1"/>
                </a:solidFill>
                <a:latin typeface="Helvetica Neue" charset="0"/>
                <a:ea typeface="Helvetica Neue" charset="0"/>
              </a:rPr>
              <a:t>- nginx_aws_waf_logs_nginx,</a:t>
            </a:r>
            <a:endParaRPr lang="ko-KR" altLang="en-US" sz="1800" cap="none" i="0" b="0" strike="noStrike">
              <a:solidFill>
                <a:schemeClr val="dk1"/>
              </a:solidFill>
              <a:latin typeface="Helvetica Neue" charset="0"/>
              <a:ea typeface="Helvetica Neue" charset="0"/>
            </a:endParaRPr>
          </a:p>
          <a:p>
            <a:pPr marL="0" indent="0" rtl="0" algn="l" latinLnBrk="0">
              <a:lnSpc>
                <a:spcPct val="150000"/>
              </a:lnSpc>
              <a:buFontTx/>
              <a:buNone/>
            </a:pPr>
            <a:r>
              <a:rPr sz="1800" cap="none" i="0" b="0" strike="noStrike">
                <a:solidFill>
                  <a:schemeClr val="dk1"/>
                </a:solidFill>
                <a:latin typeface="Helvetica Neue" charset="0"/>
                <a:ea typeface="Helvetica Neue" charset="0"/>
              </a:rPr>
              <a:t>- item_aws_dynamodb_</a:t>
            </a:r>
            <a:endParaRPr lang="ko-KR" altLang="en-US" sz="1800" cap="none" i="0" b="0" strike="noStrike">
              <a:solidFill>
                <a:schemeClr val="dk1"/>
              </a:solidFill>
              <a:latin typeface="Helvetica Neue" charset="0"/>
              <a:ea typeface="Helvetica Neue" charset="0"/>
            </a:endParaRPr>
          </a:p>
          <a:p>
            <a:pPr marL="0" indent="0" rtl="0" algn="l" latinLnBrk="0">
              <a:lnSpc>
                <a:spcPct val="150000"/>
              </a:lnSpc>
              <a:buFontTx/>
              <a:buNone/>
            </a:pPr>
            <a:r>
              <a:rPr sz="1800" cap="none" i="0" b="0" strike="noStrike">
                <a:solidFill>
                  <a:schemeClr val="dk1"/>
                </a:solidFill>
                <a:latin typeface="Helvetica Neue" charset="0"/>
                <a:ea typeface="Helvetica Neue" charset="0"/>
              </a:rPr>
              <a:t>  surveys_item,</a:t>
            </a:r>
            <a:endParaRPr lang="ko-KR" altLang="en-US" sz="1800" cap="none" i="0" b="0" strike="noStrike">
              <a:solidFill>
                <a:schemeClr val="dk1"/>
              </a:solidFill>
              <a:latin typeface="Helvetica Neue" charset="0"/>
              <a:ea typeface="Helvetica Neue" charset="0"/>
            </a:endParaRPr>
          </a:p>
          <a:p>
            <a:pPr marL="0" indent="0" rtl="0" algn="l" latinLnBrk="0">
              <a:lnSpc>
                <a:spcPct val="150000"/>
              </a:lnSpc>
              <a:buFontTx/>
              <a:buNone/>
            </a:pPr>
            <a:r>
              <a:rPr sz="1800" cap="none" i="0" b="0" strike="noStrike">
                <a:solidFill>
                  <a:schemeClr val="dk1"/>
                </a:solidFill>
                <a:latin typeface="Helvetica Neue" charset="0"/>
                <a:ea typeface="Helvetica Neue" charset="0"/>
              </a:rPr>
              <a:t>- Item_aws_dynamodb_</a:t>
            </a:r>
            <a:endParaRPr lang="ko-KR" altLang="en-US" sz="1800" cap="none" i="0" b="0" strike="noStrike">
              <a:solidFill>
                <a:schemeClr val="dk1"/>
              </a:solidFill>
              <a:latin typeface="Helvetica Neue" charset="0"/>
              <a:ea typeface="Helvetica Neue" charset="0"/>
            </a:endParaRPr>
          </a:p>
          <a:p>
            <a:pPr marL="0" indent="0" rtl="0" algn="l" latinLnBrk="0">
              <a:lnSpc>
                <a:spcPct val="150000"/>
              </a:lnSpc>
              <a:buFontTx/>
              <a:buNone/>
            </a:pPr>
            <a:r>
              <a:rPr sz="1800" cap="none" i="0" b="0" strike="noStrike">
                <a:solidFill>
                  <a:schemeClr val="dk1"/>
                </a:solidFill>
                <a:latin typeface="Helvetica Neue" charset="0"/>
                <a:ea typeface="Helvetica Neue" charset="0"/>
              </a:rPr>
              <a:t>  surveyresponses_item</a:t>
            </a:r>
            <a:endParaRPr lang="ko-KR" altLang="en-US" sz="1800" cap="none" i="0" b="0" strike="noStrike">
              <a:solidFill>
                <a:schemeClr val="dk1"/>
              </a:solidFill>
              <a:latin typeface="Helvetica Neue" charset="0"/>
              <a:ea typeface="Helvetica Neue" charset="0"/>
            </a:endParaRPr>
          </a:p>
          <a:p>
            <a:pPr marL="285750" indent="-285750" rtl="0" algn="l" latinLnBrk="0">
              <a:lnSpc>
                <a:spcPct val="150000"/>
              </a:lnSpc>
              <a:buClr>
                <a:srgbClr val="000000"/>
              </a:buClr>
              <a:buFont typeface="Arial"/>
              <a:buChar char="•"/>
            </a:pPr>
            <a:r>
              <a:rPr sz="1800" cap="none" i="0" b="0" strike="noStrike">
                <a:solidFill>
                  <a:schemeClr val="dk1"/>
                </a:solidFill>
                <a:latin typeface="Calibri" charset="0"/>
                <a:ea typeface="Calibri" charset="0"/>
              </a:rPr>
              <a:t> </a:t>
            </a:r>
            <a:r>
              <a:rPr sz="1800" cap="none" i="0" b="1" strike="noStrike">
                <a:solidFill>
                  <a:schemeClr val="dk1"/>
                </a:solidFill>
                <a:latin typeface="Calibri" charset="0"/>
                <a:ea typeface="Calibri" charset="0"/>
              </a:rPr>
              <a:t>역할</a:t>
            </a:r>
            <a:r>
              <a:rPr sz="1800" cap="none" i="0" b="0" strike="noStrike">
                <a:solidFill>
                  <a:schemeClr val="dk1"/>
                </a:solidFill>
                <a:latin typeface="Calibri" charset="0"/>
                <a:ea typeface="Calibri" charset="0"/>
              </a:rPr>
              <a:t>:  Amazon Athena를 사용하여 Glue 크롤러가 생성한 테이블 쿼리</a:t>
            </a:r>
            <a:endParaRPr lang="ko-KR" altLang="en-US" sz="1800" cap="none" i="0" b="0" strike="noStrike">
              <a:solidFill>
                <a:schemeClr val="dk1"/>
              </a:solidFill>
              <a:latin typeface="Calibri" charset="0"/>
              <a:ea typeface="Calibri" charset="0"/>
            </a:endParaRPr>
          </a:p>
        </p:txBody>
      </p:sp>
      <p:sp>
        <p:nvSpPr>
          <p:cNvPr id="35" name="도형 218"/>
          <p:cNvSpPr>
            <a:spLocks/>
          </p:cNvSpPr>
          <p:nvPr/>
        </p:nvSpPr>
        <p:spPr>
          <a:xfrm rot="0">
            <a:off x="3740150" y="3023870"/>
            <a:ext cx="3612515" cy="392430"/>
          </a:xfrm>
          <a:prstGeom prst="roundRect">
            <a:avLst>
              <a:gd name="adj" fmla="val 16667"/>
            </a:avLst>
          </a:prstGeom>
          <a:noFill/>
          <a:ln w="28575" cap="flat" cmpd="sng">
            <a:solidFill>
              <a:schemeClr val="accent1">
                <a:alpha val="100000"/>
              </a:schemeClr>
            </a:solidFill>
            <a:prstDash val="solid"/>
            <a:miter lim="800000"/>
          </a:ln>
        </p:spPr>
        <p:txBody>
          <a:bodyPr wrap="square" lIns="91440" tIns="45720" rIns="91440" bIns="45720" vert="horz" anchor="ctr">
            <a:noAutofit/>
          </a:bodyPr>
          <a:lstStyle/>
          <a:p>
            <a:pPr marL="0" indent="0" rtl="0" algn="ctr" latinLnBrk="0">
              <a:buFontTx/>
              <a:buNone/>
            </a:pPr>
            <a:r>
              <a:rPr sz="1800" cap="none" i="0" b="0" strike="noStrike">
                <a:solidFill>
                  <a:schemeClr val="dk1"/>
                </a:solidFill>
                <a:latin typeface="Calibri" charset="0"/>
                <a:ea typeface="Calibri" charset="0"/>
              </a:rPr>
              <a:t>glue</a:t>
            </a:r>
            <a:endParaRPr lang="ko-KR" altLang="en-US" sz="1800" cap="none" i="0" b="0" strike="noStrike">
              <a:solidFill>
                <a:schemeClr val="dk1"/>
              </a:solidFill>
              <a:latin typeface="Calibri" charset="0"/>
              <a:ea typeface="Calibri" charset="0"/>
            </a:endParaRPr>
          </a:p>
        </p:txBody>
      </p:sp>
      <p:sp>
        <p:nvSpPr>
          <p:cNvPr id="36" name="도형 219"/>
          <p:cNvSpPr>
            <a:spLocks/>
          </p:cNvSpPr>
          <p:nvPr/>
        </p:nvSpPr>
        <p:spPr>
          <a:xfrm>
            <a:off x="3757930" y="3686175"/>
            <a:ext cx="3596005" cy="4992370"/>
          </a:xfrm>
          <a:prstGeom prst="roundRect">
            <a:avLst>
              <a:gd name="adj" fmla="val 16667"/>
            </a:avLst>
          </a:prstGeom>
          <a:noFill/>
          <a:ln w="28575" cap="flat" cmpd="sng">
            <a:solidFill>
              <a:srgbClr val="747070">
                <a:alpha val="100000"/>
              </a:srgbClr>
            </a:solidFill>
            <a:prstDash val="solid"/>
            <a:miter lim="800000"/>
          </a:ln>
        </p:spPr>
        <p:txBody>
          <a:bodyPr wrap="square" lIns="91440" tIns="45720" rIns="91440" bIns="45720" numCol="1" vert="horz" anchor="ctr">
            <a:noAutofit/>
          </a:bodyPr>
          <a:lstStyle/>
          <a:p>
            <a:pPr marL="285750" indent="-285750" rtl="0" algn="l" latinLnBrk="0">
              <a:lnSpc>
                <a:spcPct val="150000"/>
              </a:lnSpc>
              <a:buClr>
                <a:srgbClr val="000000"/>
              </a:buClr>
              <a:buFont typeface="Arial"/>
              <a:buChar char="•"/>
            </a:pPr>
            <a:r>
              <a:rPr sz="1800" cap="none" i="0" b="1" strike="noStrike">
                <a:solidFill>
                  <a:schemeClr val="dk1"/>
                </a:solidFill>
                <a:latin typeface="Calibri" charset="0"/>
                <a:ea typeface="Calibri" charset="0"/>
              </a:rPr>
              <a:t>Clawlers</a:t>
            </a:r>
            <a:r>
              <a:rPr sz="1800" cap="none" i="0" b="0" strike="noStrike">
                <a:solidFill>
                  <a:schemeClr val="dk1"/>
                </a:solidFill>
                <a:latin typeface="Calibri" charset="0"/>
                <a:ea typeface="Calibri" charset="0"/>
              </a:rPr>
              <a:t>: </a:t>
            </a:r>
            <a:endParaRPr lang="ko-KR" altLang="en-US" sz="1800" cap="none" i="0" b="0" strike="noStrike">
              <a:solidFill>
                <a:schemeClr val="dk1"/>
              </a:solidFill>
              <a:latin typeface="Calibri" charset="0"/>
              <a:ea typeface="Calibri" charset="0"/>
            </a:endParaRPr>
          </a:p>
          <a:p>
            <a:pPr marL="0" indent="0" rtl="0" algn="l" latinLnBrk="0">
              <a:lnSpc>
                <a:spcPct val="150000"/>
              </a:lnSpc>
              <a:buFontTx/>
              <a:buNone/>
            </a:pPr>
            <a:r>
              <a:rPr sz="1800" cap="none" i="0" b="0" strike="noStrike">
                <a:solidFill>
                  <a:schemeClr val="dk1"/>
                </a:solidFill>
                <a:latin typeface="Helvetica Neue" charset="0"/>
                <a:ea typeface="Helvetica Neue" charset="0"/>
              </a:rPr>
              <a:t>- aws-waf-logs-nginx-crawler,</a:t>
            </a:r>
            <a:endParaRPr lang="ko-KR" altLang="en-US" sz="1800" cap="none" i="0" b="0" strike="noStrike">
              <a:solidFill>
                <a:schemeClr val="dk1"/>
              </a:solidFill>
              <a:latin typeface="Helvetica Neue" charset="0"/>
              <a:ea typeface="Helvetica Neue" charset="0"/>
            </a:endParaRPr>
          </a:p>
          <a:p>
            <a:pPr marL="0" indent="0" rtl="0" algn="l" latinLnBrk="0">
              <a:lnSpc>
                <a:spcPct val="150000"/>
              </a:lnSpc>
              <a:buFontTx/>
              <a:buNone/>
            </a:pPr>
            <a:r>
              <a:rPr sz="1800" cap="none" i="0" b="0" strike="noStrike">
                <a:solidFill>
                  <a:schemeClr val="dk1"/>
                </a:solidFill>
                <a:latin typeface="Helvetica Neue" charset="0"/>
                <a:ea typeface="Helvetica Neue" charset="0"/>
              </a:rPr>
              <a:t>- aws-waf-logs-tomcat-crawler,</a:t>
            </a:r>
            <a:endParaRPr lang="ko-KR" altLang="en-US" sz="1800" cap="none" i="0" b="0" strike="noStrike">
              <a:solidFill>
                <a:schemeClr val="dk1"/>
              </a:solidFill>
              <a:latin typeface="Helvetica Neue" charset="0"/>
              <a:ea typeface="Helvetica Neue" charset="0"/>
            </a:endParaRPr>
          </a:p>
          <a:p>
            <a:pPr marL="0" indent="0" rtl="0" algn="l" latinLnBrk="0">
              <a:lnSpc>
                <a:spcPct val="150000"/>
              </a:lnSpc>
              <a:buFontTx/>
              <a:buNone/>
            </a:pPr>
            <a:r>
              <a:rPr sz="1800" cap="none" i="0" b="0" strike="noStrike">
                <a:solidFill>
                  <a:schemeClr val="dk1"/>
                </a:solidFill>
                <a:latin typeface="Helvetica Neue" charset="0"/>
                <a:ea typeface="Helvetica Neue" charset="0"/>
              </a:rPr>
              <a:t>- dynamodb-survey</a:t>
            </a:r>
            <a:endParaRPr lang="ko-KR" altLang="en-US" sz="1800" cap="none" i="0" b="0" strike="noStrike">
              <a:solidFill>
                <a:schemeClr val="dk1"/>
              </a:solidFill>
              <a:latin typeface="Helvetica Neue" charset="0"/>
              <a:ea typeface="Helvetica Neue" charset="0"/>
            </a:endParaRPr>
          </a:p>
          <a:p>
            <a:pPr marL="0" indent="0" rtl="0" algn="l" latinLnBrk="0">
              <a:lnSpc>
                <a:spcPct val="150000"/>
              </a:lnSpc>
              <a:buFontTx/>
              <a:buNone/>
            </a:pPr>
            <a:r>
              <a:rPr sz="1800" cap="none" i="0" b="0" strike="noStrike">
                <a:solidFill>
                  <a:schemeClr val="dk1"/>
                </a:solidFill>
                <a:latin typeface="Helvetica Neue" charset="0"/>
                <a:ea typeface="Helvetica Neue" charset="0"/>
              </a:rPr>
              <a:t>- responses-crawler,</a:t>
            </a:r>
            <a:endParaRPr lang="ko-KR" altLang="en-US" sz="1800" cap="none" i="0" b="0" strike="noStrike">
              <a:solidFill>
                <a:schemeClr val="dk1"/>
              </a:solidFill>
              <a:latin typeface="Helvetica Neue" charset="0"/>
              <a:ea typeface="Helvetica Neue" charset="0"/>
            </a:endParaRPr>
          </a:p>
          <a:p>
            <a:pPr marL="0" indent="0" rtl="0" algn="l" latinLnBrk="0">
              <a:lnSpc>
                <a:spcPct val="150000"/>
              </a:lnSpc>
              <a:buFontTx/>
              <a:buNone/>
            </a:pPr>
            <a:r>
              <a:rPr sz="1800" cap="none" i="0" b="0" strike="noStrike">
                <a:solidFill>
                  <a:schemeClr val="dk1"/>
                </a:solidFill>
                <a:latin typeface="Helvetica Neue" charset="0"/>
                <a:ea typeface="Helvetica Neue" charset="0"/>
              </a:rPr>
              <a:t>- dynamodb-surveys-crawler</a:t>
            </a:r>
            <a:endParaRPr lang="ko-KR" altLang="en-US" sz="1800" cap="none" i="0" b="0" strike="noStrike">
              <a:solidFill>
                <a:schemeClr val="dk1"/>
              </a:solidFill>
              <a:latin typeface="Helvetica Neue" charset="0"/>
              <a:ea typeface="Helvetica Neue" charset="0"/>
            </a:endParaRPr>
          </a:p>
          <a:p>
            <a:pPr marL="285750" indent="-285750" rtl="0" algn="l" latinLnBrk="0">
              <a:lnSpc>
                <a:spcPct val="150000"/>
              </a:lnSpc>
              <a:buClr>
                <a:srgbClr val="000000"/>
              </a:buClr>
              <a:buFont typeface="Arial"/>
              <a:buChar char="•"/>
            </a:pPr>
            <a:r>
              <a:rPr sz="1800" cap="none" i="0" b="0" strike="noStrike">
                <a:solidFill>
                  <a:schemeClr val="dk1"/>
                </a:solidFill>
                <a:latin typeface="Calibri" charset="0"/>
                <a:ea typeface="Calibri" charset="0"/>
              </a:rPr>
              <a:t>  </a:t>
            </a:r>
            <a:r>
              <a:rPr sz="1800" cap="none" i="0" b="1" strike="noStrike">
                <a:solidFill>
                  <a:schemeClr val="dk1"/>
                </a:solidFill>
                <a:latin typeface="Calibri" charset="0"/>
                <a:ea typeface="Calibri" charset="0"/>
              </a:rPr>
              <a:t>크롤링 및 테이블 생성:</a:t>
            </a:r>
            <a:r>
              <a:rPr sz="1800" cap="none" i="0" b="0" strike="noStrike">
                <a:solidFill>
                  <a:schemeClr val="dk1"/>
                </a:solidFill>
                <a:latin typeface="Calibri" charset="0"/>
                <a:ea typeface="Calibri" charset="0"/>
              </a:rPr>
              <a:t> AWS Glue Crawler를 사용하여 S3 데이터 크롤링, 크롤러 결과를 매일 자정에 데이터베이스와 테이블로 저장합니다.</a:t>
            </a:r>
            <a:endParaRPr lang="ko-KR" altLang="en-US" sz="1800" cap="none" i="0" b="0" strike="noStrike">
              <a:solidFill>
                <a:schemeClr val="dk1"/>
              </a:solidFill>
              <a:latin typeface="Calibri" charset="0"/>
              <a:ea typeface="Calibri" charset="0"/>
            </a:endParaRPr>
          </a:p>
        </p:txBody>
      </p:sp>
      <p:pic>
        <p:nvPicPr>
          <p:cNvPr id="37" name="그림 220"/>
          <p:cNvPicPr>
            <a:picLocks/>
          </p:cNvPicPr>
          <p:nvPr/>
        </p:nvPicPr>
        <p:blipFill rotWithShape="1">
          <a:blip r:embed="rId5" cstate="print">
            <a:extLst>
              <a:ext uri="{28A0092B-C50C-407E-A947-70E740481C1C}">
                <a14:useLocalDpi xmlns:a14="http://schemas.microsoft.com/office/drawing/2010/main" val="0"/>
              </a:ext>
            </a:extLst>
          </a:blip>
          <a:stretch>
            <a:fillRect/>
          </a:stretch>
        </p:blipFill>
        <p:spPr>
          <a:xfrm rot="0">
            <a:off x="5181600" y="2169160"/>
            <a:ext cx="774700" cy="774700"/>
          </a:xfrm>
          <a:prstGeom prst="rect"/>
          <a:noFill/>
          <a:ln w="0">
            <a:noFill/>
            <a:prstDash/>
          </a:ln>
        </p:spPr>
      </p:pic>
      <p:pic>
        <p:nvPicPr>
          <p:cNvPr id="38" name="그림 221"/>
          <p:cNvPicPr>
            <a:picLocks noChangeAspect="1"/>
          </p:cNvPicPr>
          <p:nvPr/>
        </p:nvPicPr>
        <p:blipFill rotWithShape="1">
          <a:blip r:embed="rId6" cstate="hqprint">
            <a:extLst>
              <a:ext uri="{28A0092B-C50C-407E-A947-70E740481C1C}">
                <a14:useLocalDpi xmlns:a14="http://schemas.microsoft.com/office/drawing/2010/main"/>
              </a:ext>
            </a:extLst>
          </a:blip>
          <a:stretch>
            <a:fillRect/>
          </a:stretch>
        </p:blipFill>
        <p:spPr>
          <a:xfrm rot="0">
            <a:off x="11339830" y="2052320"/>
            <a:ext cx="829310" cy="829310"/>
          </a:xfrm>
          <a:prstGeom prst="rect"/>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3560" cy="381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3560" cy="381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1915" cy="57531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6989445"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Lambda를 이용하여 주기적 이벤트 생성  </a:t>
            </a:r>
            <a:endParaRPr lang="ko-KR" altLang="en-US" sz="2500">
              <a:solidFill>
                <a:srgbClr val="000000"/>
              </a:solidFill>
              <a:latin typeface="Noto Sans" charset="0"/>
              <a:ea typeface="Noto Sans" charset="0"/>
              <a:cs typeface="Noto Sans" charset="0"/>
            </a:endParaRPr>
          </a:p>
        </p:txBody>
      </p:sp>
      <p:sp>
        <p:nvSpPr>
          <p:cNvPr id="21" name="Rect 0"/>
          <p:cNvSpPr txBox="1">
            <a:spLocks/>
          </p:cNvSpPr>
          <p:nvPr/>
        </p:nvSpPr>
        <p:spPr>
          <a:xfrm rot="0">
            <a:off x="850265" y="8336280"/>
            <a:ext cx="16656050" cy="1153795"/>
          </a:xfrm>
          <a:prstGeom prst="rect"/>
        </p:spPr>
        <p:txBody>
          <a:bodyPr wrap="square" lIns="0" tIns="0" rIns="0" bIns="0" numCol="1" rtlCol="1" vert="horz" anchor="t">
            <a:spAutoFit/>
          </a:bodyPr>
          <a:lstStyle/>
          <a:p>
            <a:pPr marL="0" indent="0" latinLnBrk="0">
              <a:lnSpc>
                <a:spcPct val="150000"/>
              </a:lnSpc>
              <a:buFontTx/>
              <a:buNone/>
            </a:pPr>
            <a:r>
              <a:rPr sz="2500"/>
              <a:t>Lambda 함수와 DynamoDB 항목을 저장하는 버킷을 확인하여, 데이터 백업과 복원이 자동화되어 </a:t>
            </a:r>
            <a:endParaRPr lang="ko-KR" altLang="en-US" sz="2500"/>
          </a:p>
          <a:p>
            <a:pPr marL="0" indent="0" latinLnBrk="0">
              <a:lnSpc>
                <a:spcPct val="150000"/>
              </a:lnSpc>
              <a:buFontTx/>
              <a:buNone/>
            </a:pPr>
            <a:r>
              <a:rPr sz="2500"/>
              <a:t>관리 효율성과 데이터 보안이 향상</a:t>
            </a:r>
            <a:endParaRPr lang="ko-KR" altLang="en-US" sz="2500"/>
          </a:p>
        </p:txBody>
      </p:sp>
      <p:sp>
        <p:nvSpPr>
          <p:cNvPr id="23" name="Rect 0"/>
          <p:cNvSpPr txBox="1">
            <a:spLocks/>
          </p:cNvSpPr>
          <p:nvPr/>
        </p:nvSpPr>
        <p:spPr>
          <a:xfrm>
            <a:off x="885825" y="1238250"/>
            <a:ext cx="14901545"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Athena - Lambda 함수를 이용하여 S3에 items 저장 </a:t>
            </a:r>
            <a:endParaRPr lang="ko-KR" altLang="en-US" sz="3600">
              <a:solidFill>
                <a:srgbClr val="000000"/>
              </a:solidFill>
              <a:latin typeface="Noto Sans Bold" charset="0"/>
              <a:ea typeface="Noto Sans Bold" charset="0"/>
              <a:cs typeface="Noto Sans Bold" charset="0"/>
            </a:endParaRPr>
          </a:p>
        </p:txBody>
      </p:sp>
      <p:grpSp>
        <p:nvGrpSpPr>
          <p:cNvPr id="49" name="그룹 162"/>
          <p:cNvGrpSpPr>
            <a:grpSpLocks/>
          </p:cNvGrpSpPr>
          <p:nvPr/>
        </p:nvGrpSpPr>
        <p:grpSpPr>
          <a:xfrm>
            <a:off x="8241030" y="2022475"/>
            <a:ext cx="8114665" cy="6318885"/>
            <a:chOff x="8241030" y="2022475"/>
            <a:chExt cx="8114665" cy="6318885"/>
          </a:xfrm>
        </p:grpSpPr>
        <p:pic>
          <p:nvPicPr>
            <p:cNvPr id="26" name="그림 222" descr="C:/Users/USER/AppData/Roaming/PolarisOffice/ETemp/3020_11734232/image210.pn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8241030" y="4716780"/>
              <a:ext cx="8096885" cy="2585085"/>
            </a:xfrm>
            <a:prstGeom prst="rect"/>
            <a:noFill/>
            <a:ln w="9525" cap="flat" cmpd="sng">
              <a:solidFill>
                <a:schemeClr val="tx1">
                  <a:alpha val="100000"/>
                </a:schemeClr>
              </a:solidFill>
              <a:prstDash val="solid"/>
              <a:round/>
            </a:ln>
          </p:spPr>
        </p:pic>
        <p:sp>
          <p:nvSpPr>
            <p:cNvPr id="32" name="텍스트 상자 215"/>
            <p:cNvSpPr txBox="1">
              <a:spLocks/>
            </p:cNvSpPr>
            <p:nvPr/>
          </p:nvSpPr>
          <p:spPr>
            <a:xfrm rot="0">
              <a:off x="8341360" y="7363460"/>
              <a:ext cx="7893685" cy="978535"/>
            </a:xfrm>
            <a:prstGeom prst="rect"/>
            <a:noFill/>
          </p:spPr>
          <p:txBody>
            <a:bodyPr wrap="square" lIns="0" tIns="0" rIns="0" bIns="0" numCol="1" vert="horz" anchor="t">
              <a:noAutofit/>
            </a:bodyPr>
            <a:lstStyle/>
            <a:p>
              <a:pPr marL="0" indent="0" algn="ctr" latinLnBrk="0" hangingPunct="1">
                <a:buFontTx/>
                <a:buNone/>
              </a:pPr>
              <a:r>
                <a:rPr lang="ko-KR" sz="1800" b="1">
                  <a:latin typeface="Calibri" charset="0"/>
                  <a:ea typeface="Calibri" charset="0"/>
                </a:rPr>
                <a:t>DynamoDB items을 저장하는 bucket 확인</a:t>
              </a:r>
              <a:endParaRPr lang="ko-KR" altLang="en-US" sz="1800" b="1">
                <a:latin typeface="Calibri" charset="0"/>
                <a:ea typeface="Calibri" charset="0"/>
              </a:endParaRPr>
            </a:p>
            <a:p>
              <a:pPr marL="0" indent="0" algn="ctr" latinLnBrk="0" hangingPunct="1">
                <a:buFontTx/>
                <a:buNone/>
              </a:pPr>
              <a:r>
                <a:rPr lang="ko-KR" sz="1800" b="1">
                  <a:latin typeface="Calibri" charset="0"/>
                  <a:ea typeface="Calibri" charset="0"/>
                </a:rPr>
                <a:t>( </a:t>
              </a:r>
              <a:r>
                <a:rPr sz="1800" i="0" b="1">
                  <a:solidFill>
                    <a:schemeClr val="tx1"/>
                  </a:solidFill>
                  <a:latin typeface="Calibri" charset="0"/>
                  <a:ea typeface="Calibri" charset="0"/>
                </a:rPr>
                <a:t>aws-dynamodb-surveys-item,  aws-dynamodb-surveyresponses-item )</a:t>
              </a:r>
              <a:endParaRPr lang="ko-KR" altLang="en-US" sz="1800" i="0" b="1">
                <a:solidFill>
                  <a:schemeClr val="tx1"/>
                </a:solidFill>
                <a:latin typeface="Calibri" charset="0"/>
                <a:ea typeface="Calibri" charset="0"/>
              </a:endParaRPr>
            </a:p>
          </p:txBody>
        </p:sp>
        <p:grpSp>
          <p:nvGrpSpPr>
            <p:cNvPr id="48" name="그룹 161"/>
            <p:cNvGrpSpPr>
              <a:grpSpLocks/>
            </p:cNvGrpSpPr>
            <p:nvPr/>
          </p:nvGrpSpPr>
          <p:grpSpPr>
            <a:xfrm rot="0">
              <a:off x="8243570" y="2022475"/>
              <a:ext cx="8112760" cy="2590165"/>
              <a:chOff x="8243570" y="2022475"/>
              <a:chExt cx="8112760" cy="2590165"/>
            </a:xfrm>
          </p:grpSpPr>
          <p:pic>
            <p:nvPicPr>
              <p:cNvPr id="31" name="그림 212" descr="C:/Users/USER/AppData/Roaming/PolarisOffice/ETemp/3020_11734232/image211.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8243570" y="2022475"/>
                <a:ext cx="8098155" cy="2590165"/>
              </a:xfrm>
              <a:prstGeom prst="rect"/>
              <a:noFill/>
              <a:ln w="9525" cap="flat" cmpd="sng">
                <a:solidFill>
                  <a:schemeClr val="tx1">
                    <a:alpha val="100000"/>
                  </a:schemeClr>
                </a:solidFill>
                <a:prstDash val="solid"/>
                <a:round/>
              </a:ln>
            </p:spPr>
          </p:pic>
          <p:sp>
            <p:nvSpPr>
              <p:cNvPr id="34" name="도형 318"/>
              <p:cNvSpPr>
                <a:spLocks/>
              </p:cNvSpPr>
              <p:nvPr/>
            </p:nvSpPr>
            <p:spPr>
              <a:xfrm rot="0">
                <a:off x="8350250" y="2614295"/>
                <a:ext cx="8006080" cy="64897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grpSp>
      <p:grpSp>
        <p:nvGrpSpPr>
          <p:cNvPr id="47" name="그룹 160"/>
          <p:cNvGrpSpPr>
            <a:grpSpLocks/>
          </p:cNvGrpSpPr>
          <p:nvPr/>
        </p:nvGrpSpPr>
        <p:grpSpPr>
          <a:xfrm>
            <a:off x="1710690" y="2037080"/>
            <a:ext cx="6087745" cy="5937885"/>
            <a:chOff x="1710690" y="2037080"/>
            <a:chExt cx="6087745" cy="5937885"/>
          </a:xfrm>
        </p:grpSpPr>
        <p:sp>
          <p:nvSpPr>
            <p:cNvPr id="38" name="텍스트 상자 151"/>
            <p:cNvSpPr txBox="1">
              <a:spLocks/>
            </p:cNvSpPr>
            <p:nvPr/>
          </p:nvSpPr>
          <p:spPr>
            <a:xfrm rot="0">
              <a:off x="2379345" y="7419975"/>
              <a:ext cx="4573905" cy="555625"/>
            </a:xfrm>
            <a:prstGeom prst="rect"/>
            <a:noFill/>
          </p:spPr>
          <p:txBody>
            <a:bodyPr wrap="square" lIns="0" tIns="0" rIns="0" bIns="0" numCol="1" vert="horz" anchor="t">
              <a:noAutofit/>
            </a:bodyPr>
            <a:lstStyle/>
            <a:p>
              <a:pPr marL="0" indent="0" algn="ctr" latinLnBrk="0" hangingPunct="1">
                <a:buFontTx/>
                <a:buNone/>
              </a:pPr>
              <a:r>
                <a:rPr lang="ko-KR" sz="1800" b="1">
                  <a:latin typeface="Calibri" charset="0"/>
                  <a:ea typeface="Calibri" charset="0"/>
                </a:rPr>
                <a:t>Lambda 함수 확인</a:t>
              </a:r>
              <a:endParaRPr lang="ko-KR" altLang="en-US" sz="1800" b="1">
                <a:latin typeface="Calibri" charset="0"/>
                <a:ea typeface="Calibri" charset="0"/>
              </a:endParaRPr>
            </a:p>
            <a:p>
              <a:pPr marL="0" indent="0" algn="ctr" latinLnBrk="0" hangingPunct="1">
                <a:buFontTx/>
                <a:buNone/>
              </a:pPr>
              <a:r>
                <a:rPr lang="ko-KR" sz="1800" b="1">
                  <a:latin typeface="Calibri" charset="0"/>
                  <a:ea typeface="Calibri" charset="0"/>
                </a:rPr>
                <a:t>( </a:t>
              </a:r>
              <a:r>
                <a:rPr b="1">
                  <a:solidFill>
                    <a:schemeClr val="tx1"/>
                  </a:solidFill>
                  <a:latin typeface="Calibri" charset="0"/>
                  <a:ea typeface="Calibri" charset="0"/>
                </a:rPr>
                <a:t>Surveys-items, SurveyResponses-items )</a:t>
              </a:r>
              <a:endParaRPr lang="ko-KR" altLang="en-US" b="1">
                <a:solidFill>
                  <a:schemeClr val="tx1"/>
                </a:solidFill>
                <a:latin typeface="Calibri" charset="0"/>
                <a:ea typeface="Calibri" charset="0"/>
              </a:endParaRPr>
            </a:p>
          </p:txBody>
        </p:sp>
        <p:grpSp>
          <p:nvGrpSpPr>
            <p:cNvPr id="39" name="그룹 159"/>
            <p:cNvGrpSpPr>
              <a:grpSpLocks/>
            </p:cNvGrpSpPr>
            <p:nvPr/>
          </p:nvGrpSpPr>
          <p:grpSpPr>
            <a:xfrm>
              <a:off x="1710690" y="2037080"/>
              <a:ext cx="6087745" cy="5307330"/>
              <a:chOff x="1710690" y="2037080"/>
              <a:chExt cx="6087745" cy="5307330"/>
            </a:xfrm>
          </p:grpSpPr>
          <p:pic>
            <p:nvPicPr>
              <p:cNvPr id="40" name="그림 152" descr="C:/Users/USER/AppData/Roaming/PolarisOffice/ETemp/3020_11734232/image212.png"/>
              <p:cNvPicPr>
                <a:picLocks noChangeAspect="1"/>
              </p:cNvPicPr>
              <p:nvPr/>
            </p:nvPicPr>
            <p:blipFill rotWithShape="1">
              <a:blip r:embed="rId4" cstate="hqprint">
                <a:extLst>
                  <a:ext uri="{28A0092B-C50C-407E-A947-70E740481C1C}">
                    <a14:useLocalDpi xmlns:a14="http://schemas.microsoft.com/office/drawing/2010/main"/>
                  </a:ext>
                </a:extLst>
              </a:blip>
              <a:stretch>
                <a:fillRect/>
              </a:stretch>
            </p:blipFill>
            <p:spPr>
              <a:xfrm rot="0">
                <a:off x="1710690" y="4919980"/>
                <a:ext cx="6088380" cy="1748790"/>
              </a:xfrm>
              <a:prstGeom prst="rect"/>
              <a:noFill/>
              <a:ln w="9525" cap="flat" cmpd="sng">
                <a:solidFill>
                  <a:schemeClr val="tx1">
                    <a:alpha val="100000"/>
                  </a:schemeClr>
                </a:solidFill>
                <a:prstDash val="solid"/>
                <a:round/>
              </a:ln>
            </p:spPr>
          </p:pic>
          <p:pic>
            <p:nvPicPr>
              <p:cNvPr id="41" name="그림 153" descr="C:/Users/USER/AppData/Roaming/PolarisOffice/ETemp/3020_11734232/image213.png"/>
              <p:cNvPicPr>
                <a:picLocks noChangeAspect="1"/>
              </p:cNvPicPr>
              <p:nvPr/>
            </p:nvPicPr>
            <p:blipFill rotWithShape="1">
              <a:blip r:embed="rId5" cstate="hqprint">
                <a:extLst>
                  <a:ext uri="{28A0092B-C50C-407E-A947-70E740481C1C}">
                    <a14:useLocalDpi xmlns:a14="http://schemas.microsoft.com/office/drawing/2010/main"/>
                  </a:ext>
                </a:extLst>
              </a:blip>
              <a:stretch>
                <a:fillRect/>
              </a:stretch>
            </p:blipFill>
            <p:spPr>
              <a:xfrm rot="0">
                <a:off x="1716405" y="6724015"/>
                <a:ext cx="4083050" cy="621030"/>
              </a:xfrm>
              <a:prstGeom prst="rect"/>
              <a:noFill/>
              <a:ln w="9525" cap="flat" cmpd="sng">
                <a:solidFill>
                  <a:schemeClr val="tx1">
                    <a:alpha val="100000"/>
                  </a:schemeClr>
                </a:solidFill>
                <a:prstDash val="solid"/>
                <a:round/>
              </a:ln>
            </p:spPr>
          </p:pic>
          <p:pic>
            <p:nvPicPr>
              <p:cNvPr id="42" name="그림 154" descr="C:/Users/USER/AppData/Roaming/PolarisOffice/ETemp/3020_11734232/image214.png"/>
              <p:cNvPicPr>
                <a:picLocks noChangeAspect="1"/>
              </p:cNvPicPr>
              <p:nvPr/>
            </p:nvPicPr>
            <p:blipFill rotWithShape="1">
              <a:blip r:embed="rId6" cstate="hqprint">
                <a:extLst>
                  <a:ext uri="{28A0092B-C50C-407E-A947-70E740481C1C}">
                    <a14:useLocalDpi xmlns:a14="http://schemas.microsoft.com/office/drawing/2010/main"/>
                  </a:ext>
                </a:extLst>
              </a:blip>
              <a:stretch>
                <a:fillRect/>
              </a:stretch>
            </p:blipFill>
            <p:spPr>
              <a:xfrm rot="0">
                <a:off x="5891530" y="6727825"/>
                <a:ext cx="1409065" cy="606425"/>
              </a:xfrm>
              <a:prstGeom prst="rect"/>
              <a:noFill/>
              <a:ln w="9525" cap="flat" cmpd="sng">
                <a:solidFill>
                  <a:schemeClr val="tx1">
                    <a:alpha val="100000"/>
                  </a:schemeClr>
                </a:solidFill>
                <a:prstDash val="solid"/>
                <a:round/>
              </a:ln>
            </p:spPr>
          </p:pic>
          <p:grpSp>
            <p:nvGrpSpPr>
              <p:cNvPr id="43" name="그룹 158"/>
              <p:cNvGrpSpPr>
                <a:grpSpLocks/>
              </p:cNvGrpSpPr>
              <p:nvPr/>
            </p:nvGrpSpPr>
            <p:grpSpPr>
              <a:xfrm rot="0">
                <a:off x="1716405" y="2037080"/>
                <a:ext cx="6082665" cy="2835275"/>
                <a:chOff x="1716405" y="2037080"/>
                <a:chExt cx="6082665" cy="2835275"/>
              </a:xfrm>
            </p:grpSpPr>
            <p:pic>
              <p:nvPicPr>
                <p:cNvPr id="44" name="그림 155" descr="C:/Users/USER/AppData/Roaming/PolarisOffice/ETemp/3020_11734232/image215.png"/>
                <p:cNvPicPr>
                  <a:picLocks noChangeAspect="1"/>
                </p:cNvPicPr>
                <p:nvPr/>
              </p:nvPicPr>
              <p:blipFill rotWithShape="1">
                <a:blip r:embed="rId7" cstate="hqprint">
                  <a:extLst>
                    <a:ext uri="{28A0092B-C50C-407E-A947-70E740481C1C}">
                      <a14:useLocalDpi xmlns:a14="http://schemas.microsoft.com/office/drawing/2010/main"/>
                    </a:ext>
                  </a:extLst>
                </a:blip>
                <a:stretch>
                  <a:fillRect/>
                </a:stretch>
              </p:blipFill>
              <p:spPr>
                <a:xfrm rot="0">
                  <a:off x="1718945" y="2037080"/>
                  <a:ext cx="6080125" cy="2811780"/>
                </a:xfrm>
                <a:prstGeom prst="rect"/>
                <a:noFill/>
                <a:ln w="9525" cap="flat" cmpd="sng">
                  <a:solidFill>
                    <a:schemeClr val="tx1">
                      <a:alpha val="100000"/>
                    </a:schemeClr>
                  </a:solidFill>
                  <a:prstDash val="solid"/>
                  <a:round/>
                </a:ln>
              </p:spPr>
            </p:pic>
            <p:sp>
              <p:nvSpPr>
                <p:cNvPr id="45" name="도형 156"/>
                <p:cNvSpPr>
                  <a:spLocks/>
                </p:cNvSpPr>
                <p:nvPr/>
              </p:nvSpPr>
              <p:spPr>
                <a:xfrm rot="0">
                  <a:off x="1716405" y="3756660"/>
                  <a:ext cx="1257935" cy="27051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46" name="도형 157"/>
                <p:cNvSpPr>
                  <a:spLocks/>
                </p:cNvSpPr>
                <p:nvPr/>
              </p:nvSpPr>
              <p:spPr>
                <a:xfrm rot="0">
                  <a:off x="1721485" y="4565650"/>
                  <a:ext cx="1925955" cy="30670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gr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1020" cy="127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1020" cy="127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89375" cy="57277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1</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소개</a:t>
            </a:r>
            <a:endParaRPr lang="ko-KR" altLang="en-US" sz="4500">
              <a:solidFill>
                <a:srgbClr val="000000"/>
              </a:solidFill>
              <a:latin typeface="Noto Sans Bold" charset="0"/>
              <a:ea typeface="Noto Sans Bold" charset="0"/>
              <a:cs typeface="Noto Sans Bold" charset="0"/>
            </a:endParaRPr>
          </a:p>
        </p:txBody>
      </p:sp>
      <p:sp>
        <p:nvSpPr>
          <p:cNvPr id="35" name="텍스트 상자 183"/>
          <p:cNvSpPr txBox="1">
            <a:spLocks/>
          </p:cNvSpPr>
          <p:nvPr/>
        </p:nvSpPr>
        <p:spPr>
          <a:xfrm>
            <a:off x="1447800" y="2008505"/>
            <a:ext cx="14013180" cy="1424940"/>
          </a:xfrm>
          <a:prstGeom prst="rect">
            <a:avLst/>
          </a:prstGeom>
        </p:spPr>
        <p:txBody>
          <a:bodyPr vert="horz" wrap="square" lIns="0" tIns="0" rIns="0" bIns="0" numCol="1" rtlCol="1" anchor="t">
            <a:spAutoFit/>
          </a:bodyPr>
          <a:lstStyle/>
          <a:p>
            <a:pPr marL="0" indent="0" algn="just" latinLnBrk="0">
              <a:lnSpc>
                <a:spcPct val="150000"/>
              </a:lnSpc>
              <a:buFontTx/>
              <a:buNone/>
            </a:pPr>
            <a:r>
              <a:rPr lang="ko-KR" sz="2200" b="1">
                <a:solidFill>
                  <a:srgbClr val="000000"/>
                </a:solidFill>
                <a:latin typeface="Noto Sans" charset="0"/>
                <a:ea typeface="Noto Sans" charset="0"/>
                <a:cs typeface="Noto Sans" charset="0"/>
              </a:rPr>
              <a:t>1. </a:t>
            </a:r>
            <a:r>
              <a:rPr lang="ko-KR" sz="2400" b="1">
                <a:solidFill>
                  <a:srgbClr val="000000"/>
                </a:solidFill>
                <a:latin typeface="Noto Sans" charset="0"/>
                <a:ea typeface="Noto Sans" charset="0"/>
                <a:cs typeface="Noto Sans" charset="0"/>
              </a:rPr>
              <a:t>선정한 이유</a:t>
            </a:r>
            <a:endParaRPr lang="ko-KR" altLang="en-US" sz="2200" b="1">
              <a:solidFill>
                <a:srgbClr val="000000"/>
              </a:solidFill>
              <a:latin typeface="Noto Sans" charset="0"/>
              <a:ea typeface="Noto Sans" charset="0"/>
              <a:cs typeface="Noto Sans" charset="0"/>
            </a:endParaRPr>
          </a:p>
          <a:p>
            <a:pPr algn="just" latinLnBrk="0">
              <a:lnSpc>
                <a:spcPct val="150000"/>
              </a:lnSpc>
            </a:pPr>
            <a:r>
              <a:rPr lang="en-US" sz="2000" b="1">
                <a:sym typeface="Wingdings" panose="05000000000000000000" pitchFamily="2" charset="2"/>
              </a:rPr>
              <a:t>      </a:t>
            </a:r>
            <a:r>
              <a:rPr sz="2000" b="1"/>
              <a:t>데이터 수집의 용이성</a:t>
            </a:r>
            <a:r>
              <a:rPr sz="2000"/>
              <a:t>: 온라인 설문 조사는 다양한 의견과 데이터를 수집하는 효율적인 방법입니다. </a:t>
            </a:r>
            <a:endParaRPr lang="en-US" sz="2000"/>
          </a:p>
          <a:p>
            <a:pPr algn="just" latinLnBrk="0">
              <a:lnSpc>
                <a:spcPct val="150000"/>
              </a:lnSpc>
            </a:pPr>
            <a:r>
              <a:rPr lang="en-US" sz="2000"/>
              <a:t>          </a:t>
            </a:r>
            <a:r>
              <a:rPr sz="2000"/>
              <a:t>이를 통해 사용자 경험, 시장 조사, 피드백 등을 쉽게 얻을 수 있습니다.</a:t>
            </a:r>
            <a:endParaRPr lang="ko-KR" altLang="en-US" sz="2000"/>
          </a:p>
        </p:txBody>
      </p:sp>
      <p:pic>
        <p:nvPicPr>
          <p:cNvPr id="36" name="그림 184"/>
          <p:cNvPicPr>
            <a:picLocks noChangeAspect="1"/>
          </p:cNvPicPr>
          <p:nvPr/>
        </p:nvPicPr>
        <p:blipFill rotWithShape="1">
          <a:blip r:embed="rId3" cstate="print">
            <a:extLst>
              <a:ext uri="{28A0092B-C50C-407E-A947-70E740481C1C}">
                <a14:useLocalDpi xmlns:a14="http://schemas.microsoft.com/office/drawing/2010/main" val="0"/>
              </a:ext>
            </a:extLst>
          </a:blip>
          <a:srcRect/>
          <a:stretch>
            <a:fillRect/>
          </a:stretch>
        </p:blipFill>
        <p:spPr>
          <a:xfrm rot="0">
            <a:off x="15464155" y="923925"/>
            <a:ext cx="2237105" cy="2389505"/>
          </a:xfrm>
          <a:prstGeom prst="rect"/>
          <a:noFill/>
        </p:spPr>
      </p:pic>
      <p:sp>
        <p:nvSpPr>
          <p:cNvPr id="37" name="텍스트 상자 185"/>
          <p:cNvSpPr txBox="1">
            <a:spLocks/>
          </p:cNvSpPr>
          <p:nvPr/>
        </p:nvSpPr>
        <p:spPr>
          <a:xfrm>
            <a:off x="1448435" y="3644265"/>
            <a:ext cx="15247620" cy="2993390"/>
          </a:xfrm>
          <a:prstGeom prst="rect">
            <a:avLst/>
          </a:prstGeom>
          <a:noFill/>
        </p:spPr>
        <p:txBody>
          <a:bodyPr vert="horz" wrap="square" lIns="0" tIns="0" rIns="0" bIns="0" numCol="1" anchor="t">
            <a:noAutofit/>
          </a:bodyPr>
          <a:lstStyle/>
          <a:p>
            <a:pPr marL="0" indent="0" algn="just" latinLnBrk="0">
              <a:lnSpc>
                <a:spcPct val="150000"/>
              </a:lnSpc>
              <a:buFontTx/>
              <a:buNone/>
            </a:pPr>
            <a:r>
              <a:rPr lang="ko-KR" sz="2200" b="1">
                <a:solidFill>
                  <a:srgbClr val="000000"/>
                </a:solidFill>
                <a:latin typeface="Noto Sans" charset="0"/>
                <a:ea typeface="Noto Sans" charset="0"/>
                <a:cs typeface="Noto Sans" charset="0"/>
              </a:rPr>
              <a:t>2. </a:t>
            </a:r>
            <a:r>
              <a:rPr lang="ko-KR" sz="2400" b="1">
                <a:solidFill>
                  <a:srgbClr val="000000"/>
                </a:solidFill>
                <a:latin typeface="Noto Sans" charset="0"/>
                <a:ea typeface="Noto Sans" charset="0"/>
                <a:cs typeface="Noto Sans" charset="0"/>
              </a:rPr>
              <a:t>구축 했을 때의 이점</a:t>
            </a:r>
            <a:endParaRPr lang="ko-KR" altLang="en-US" sz="2200" b="1">
              <a:solidFill>
                <a:srgbClr val="000000"/>
              </a:solidFill>
              <a:latin typeface="Noto Sans" charset="0"/>
              <a:ea typeface="Noto Sans" charset="0"/>
              <a:cs typeface="Noto Sans" charset="0"/>
            </a:endParaRPr>
          </a:p>
          <a:p>
            <a:pPr algn="just" latinLnBrk="0">
              <a:lnSpc>
                <a:spcPct val="150000"/>
              </a:lnSpc>
            </a:pPr>
            <a:r>
              <a:rPr lang="en-US" altLang="ko-KR" sz="2000" b="1">
                <a:sym typeface="Wingdings" panose="05000000000000000000" pitchFamily="2" charset="2"/>
              </a:rPr>
              <a:t>       </a:t>
            </a:r>
            <a:r>
              <a:rPr sz="2000" b="1"/>
              <a:t>자동화된 배포와 유지관리</a:t>
            </a:r>
            <a:r>
              <a:rPr sz="2000"/>
              <a:t>: 클라우드 인프라 기반으로 자동화된 배포 파이프라인을 구축함으로써, </a:t>
            </a:r>
            <a:endParaRPr lang="en-US" sz="2000"/>
          </a:p>
          <a:p>
            <a:pPr algn="just" latinLnBrk="0">
              <a:lnSpc>
                <a:spcPct val="150000"/>
              </a:lnSpc>
            </a:pPr>
            <a:r>
              <a:rPr lang="en-US" sz="2000"/>
              <a:t>           </a:t>
            </a:r>
            <a:r>
              <a:rPr sz="2000"/>
              <a:t>새로운 기능 추가 및 </a:t>
            </a:r>
            <a:r>
              <a:rPr lang="ko-KR" sz="2000"/>
              <a:t>유</a:t>
            </a:r>
            <a:r>
              <a:rPr sz="2000"/>
              <a:t>지보수가 용이해집니다. 이를 통해 시스템의 안정성과 지속 가능성을 확보할 수 있습니다.</a:t>
            </a:r>
            <a:endParaRPr lang="ko-KR" altLang="en-US" sz="2000"/>
          </a:p>
          <a:p>
            <a:pPr algn="just" latinLnBrk="0">
              <a:lnSpc>
                <a:spcPct val="150000"/>
              </a:lnSpc>
            </a:pPr>
            <a:r>
              <a:rPr lang="en-US" altLang="ko-KR" sz="2000" b="1">
                <a:sym typeface="Wingdings" panose="05000000000000000000" pitchFamily="2" charset="2"/>
              </a:rPr>
              <a:t>       </a:t>
            </a:r>
            <a:r>
              <a:rPr sz="2000" b="1"/>
              <a:t>확장성</a:t>
            </a:r>
            <a:r>
              <a:rPr sz="2000"/>
              <a:t>: 클라우드 환경을 사용하면 사용량 증가에 따라 시스템을 유연하게 확장할 수 있습니다. </a:t>
            </a:r>
            <a:endParaRPr lang="en-US" sz="2000"/>
          </a:p>
          <a:p>
            <a:pPr algn="just" latinLnBrk="0">
              <a:lnSpc>
                <a:spcPct val="150000"/>
              </a:lnSpc>
            </a:pPr>
            <a:r>
              <a:rPr lang="en-US" sz="2000"/>
              <a:t>            </a:t>
            </a:r>
            <a:r>
              <a:rPr sz="2000"/>
              <a:t>이는 대규모 사용자 및 데이터 처리를</a:t>
            </a:r>
            <a:r>
              <a:rPr lang="ko-KR" sz="2000"/>
              <a:t> </a:t>
            </a:r>
            <a:r>
              <a:rPr sz="2000"/>
              <a:t>지원하는 데 매우 유리합니다.</a:t>
            </a:r>
            <a:endParaRPr lang="ko-KR" altLang="en-US" sz="2000"/>
          </a:p>
          <a:p>
            <a:pPr algn="just" latinLnBrk="0">
              <a:lnSpc>
                <a:spcPct val="150000"/>
              </a:lnSpc>
            </a:pPr>
            <a:r>
              <a:rPr lang="en-US" altLang="ko-KR" sz="2000" b="1">
                <a:sym typeface="Wingdings" panose="05000000000000000000" pitchFamily="2" charset="2"/>
              </a:rPr>
              <a:t>       </a:t>
            </a:r>
            <a:r>
              <a:rPr sz="2000" b="1"/>
              <a:t>실시간 데이터 분석</a:t>
            </a:r>
            <a:r>
              <a:rPr sz="2000"/>
              <a:t>: 실시간으로 설문 결과를 분석하고 대시보드에 시각화하여, 빠른 의사결정과 전략 수립을 지원할 수 </a:t>
            </a:r>
            <a:r>
              <a:rPr lang="ko-KR" sz="2000"/>
              <a:t>있</a:t>
            </a:r>
            <a:r>
              <a:rPr sz="2000"/>
              <a:t>습니다.</a:t>
            </a:r>
            <a:endParaRPr lang="ko-KR" altLang="en-US" sz="2000"/>
          </a:p>
          <a:p>
            <a:pPr marL="254000" indent="-254000" algn="just" latinLnBrk="0">
              <a:lnSpc>
                <a:spcPct val="150000"/>
              </a:lnSpc>
              <a:buFont typeface="Wingdings"/>
              <a:buChar char=""/>
            </a:pPr>
            <a:endParaRPr lang="ko-KR" altLang="en-US" sz="1800">
              <a:latin typeface="맑은 고딕" charset="0"/>
              <a:ea typeface="맑은 고딕" charset="0"/>
            </a:endParaRPr>
          </a:p>
        </p:txBody>
      </p:sp>
      <p:sp>
        <p:nvSpPr>
          <p:cNvPr id="38" name="텍스트 상자 186"/>
          <p:cNvSpPr txBox="1">
            <a:spLocks/>
          </p:cNvSpPr>
          <p:nvPr/>
        </p:nvSpPr>
        <p:spPr>
          <a:xfrm rot="0">
            <a:off x="1452245" y="6790690"/>
            <a:ext cx="14223365" cy="1477645"/>
          </a:xfrm>
          <a:prstGeom prst="rect"/>
        </p:spPr>
        <p:txBody>
          <a:bodyPr wrap="square" lIns="0" tIns="0" rIns="0" bIns="0" numCol="1" rtlCol="1" vert="horz" anchor="t">
            <a:spAutoFit/>
          </a:bodyPr>
          <a:lstStyle/>
          <a:p>
            <a:pPr marL="0" indent="0" algn="just" latinLnBrk="0">
              <a:lnSpc>
                <a:spcPct val="150000"/>
              </a:lnSpc>
              <a:buFontTx/>
              <a:buNone/>
            </a:pPr>
            <a:r>
              <a:rPr lang="ko-KR" sz="2200" b="1">
                <a:solidFill>
                  <a:srgbClr val="000000"/>
                </a:solidFill>
                <a:latin typeface="Noto Sans" charset="0"/>
                <a:ea typeface="Noto Sans" charset="0"/>
                <a:cs typeface="Noto Sans" charset="0"/>
              </a:rPr>
              <a:t>3. </a:t>
            </a:r>
            <a:r>
              <a:rPr lang="ko-KR" sz="2400" b="1">
                <a:solidFill>
                  <a:srgbClr val="000000"/>
                </a:solidFill>
                <a:latin typeface="Noto Sans" charset="0"/>
                <a:ea typeface="Noto Sans" charset="0"/>
                <a:cs typeface="Noto Sans" charset="0"/>
              </a:rPr>
              <a:t>구축시 고려 사항</a:t>
            </a:r>
            <a:endParaRPr lang="ko-KR" altLang="en-US" sz="2400" b="1">
              <a:solidFill>
                <a:srgbClr val="000000"/>
              </a:solidFill>
              <a:latin typeface="Noto Sans" charset="0"/>
              <a:ea typeface="Noto Sans" charset="0"/>
              <a:cs typeface="Noto Sans" charset="0"/>
            </a:endParaRPr>
          </a:p>
          <a:p>
            <a:pPr marL="0" indent="0" algn="just" latinLnBrk="0">
              <a:lnSpc>
                <a:spcPct val="150000"/>
              </a:lnSpc>
              <a:buFontTx/>
              <a:buNone/>
            </a:pPr>
            <a:r>
              <a:rPr lang="en-US" altLang="ko-KR" sz="2000" b="1"/>
              <a:t>      </a:t>
            </a:r>
            <a:r>
              <a:rPr lang="en-US" altLang="ko-KR" sz="2000" b="1">
                <a:latin typeface="Wingdings" charset="0"/>
              </a:rPr>
              <a:t></a:t>
            </a:r>
            <a:r>
              <a:rPr lang="en-US" altLang="ko-KR" sz="2000" b="1"/>
              <a:t> </a:t>
            </a:r>
            <a:r>
              <a:rPr sz="2000" b="1"/>
              <a:t>보안</a:t>
            </a:r>
            <a:r>
              <a:rPr sz="2000"/>
              <a:t>: 사용자 데이터의 보호를 위해 강력한 보안 체계를 구축해야 합니다.</a:t>
            </a:r>
            <a:endParaRPr lang="ko-KR" altLang="en-US" sz="2000"/>
          </a:p>
          <a:p>
            <a:pPr marL="0" indent="0" algn="just" latinLnBrk="0">
              <a:lnSpc>
                <a:spcPct val="150000"/>
              </a:lnSpc>
              <a:buFontTx/>
              <a:buNone/>
            </a:pPr>
            <a:r>
              <a:rPr lang="en-US" altLang="ko-KR" sz="2000" b="1"/>
              <a:t>      </a:t>
            </a:r>
            <a:r>
              <a:rPr lang="en-US" altLang="ko-KR" sz="2000" b="1">
                <a:latin typeface="Wingdings" charset="0"/>
              </a:rPr>
              <a:t></a:t>
            </a:r>
            <a:r>
              <a:rPr lang="en-US" altLang="ko-KR" sz="2000" b="1"/>
              <a:t> </a:t>
            </a:r>
            <a:r>
              <a:rPr lang="ko-KR" sz="2000" b="1"/>
              <a:t>자동화 </a:t>
            </a:r>
            <a:r>
              <a:rPr lang="ko-KR" sz="2000" b="1"/>
              <a:t>구축</a:t>
            </a:r>
            <a:r>
              <a:rPr sz="2000"/>
              <a:t>: </a:t>
            </a:r>
            <a:r>
              <a:rPr lang="ko-KR" sz="2000"/>
              <a:t>추가적으로 설정하는 </a:t>
            </a:r>
            <a:r>
              <a:rPr lang="ko-KR" sz="2000"/>
              <a:t>부분을 없애 효율성과 </a:t>
            </a:r>
            <a:r>
              <a:rPr lang="ko-KR" sz="2000"/>
              <a:t>일관성을 높입니다.</a:t>
            </a:r>
            <a:endParaRPr lang="ko-KR" altLang="en-US" sz="2000"/>
          </a:p>
        </p:txBody>
      </p:sp>
      <p:sp>
        <p:nvSpPr>
          <p:cNvPr id="39" name="텍스트 상자 2381"/>
          <p:cNvSpPr txBox="1">
            <a:spLocks/>
          </p:cNvSpPr>
          <p:nvPr/>
        </p:nvSpPr>
        <p:spPr>
          <a:xfrm>
            <a:off x="885825" y="1102360"/>
            <a:ext cx="14831695" cy="955040"/>
          </a:xfrm>
          <a:prstGeom prst="rect">
            <a:avLst/>
          </a:prstGeom>
        </p:spPr>
        <p:txBody>
          <a:bodyPr vert="horz" wrap="square" lIns="0" tIns="0" rIns="0" bIns="0" numCol="1" rtlCol="1" anchor="t">
            <a:spAutoFit/>
          </a:bodyPr>
          <a:lstStyle/>
          <a:p>
            <a:pPr marL="0" indent="0" algn="l" latinLnBrk="0">
              <a:lnSpc>
                <a:spcPct val="114999"/>
              </a:lnSpc>
              <a:buFontTx/>
              <a:buNone/>
            </a:pPr>
            <a:r>
              <a:rPr lang="en-US" sz="3600">
                <a:solidFill>
                  <a:srgbClr val="000000"/>
                </a:solidFill>
                <a:latin typeface="Noto Sans Bold" charset="0"/>
                <a:ea typeface="Noto Sans Bold" charset="0"/>
                <a:cs typeface="Noto Sans Bold" charset="0"/>
              </a:rPr>
              <a:t>     온라인 설문 조사를 생성하고 결과를 분석할 수 있는 플랫폼을 구축</a:t>
            </a:r>
            <a:endParaRPr lang="ko-KR" altLang="en-US" sz="3600">
              <a:solidFill>
                <a:srgbClr val="000000"/>
              </a:solidFill>
              <a:latin typeface="Noto Sans Bold" charset="0"/>
              <a:ea typeface="Noto Sans Bold" charset="0"/>
              <a:cs typeface="Noto Sans Bold" charset="0"/>
            </a:endParaRPr>
          </a:p>
          <a:p>
            <a:pPr marL="0" indent="0" algn="l" latinLnBrk="0">
              <a:lnSpc>
                <a:spcPts val="2500"/>
              </a:lnSpc>
              <a:buFontTx/>
              <a:buNone/>
            </a:pPr>
            <a:endParaRPr lang="ko-KR" altLang="en-US" sz="2400">
              <a:solidFill>
                <a:srgbClr val="000000"/>
              </a:solidFill>
              <a:latin typeface="Noto Sans" charset="0"/>
              <a:ea typeface="Noto Sans" charset="0"/>
              <a:cs typeface="Noto Sans" charset="0"/>
            </a:endParaRPr>
          </a:p>
        </p:txBody>
      </p:sp>
      <p:sp>
        <p:nvSpPr>
          <p:cNvPr id="40" name="텍스트 상자 59"/>
          <p:cNvSpPr txBox="1">
            <a:spLocks/>
          </p:cNvSpPr>
          <p:nvPr/>
        </p:nvSpPr>
        <p:spPr>
          <a:xfrm rot="0">
            <a:off x="3131185" y="394970"/>
            <a:ext cx="5801360" cy="318135"/>
          </a:xfrm>
          <a:prstGeom prst="rect"/>
        </p:spPr>
        <p:txBody>
          <a:bodyPr wrap="square" lIns="0" tIns="0" rIns="0" bIns="0" numCol="1" rtlCol="1" vert="horz"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서론</a:t>
            </a:r>
            <a:endParaRPr lang="ko-KR" altLang="en-US" sz="2500">
              <a:solidFill>
                <a:srgbClr val="000000"/>
              </a:solidFill>
              <a:latin typeface="Noto Sans" charset="0"/>
              <a:ea typeface="Noto Sans" charset="0"/>
              <a:cs typeface="Noto Sans"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3560" cy="381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3560" cy="381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1915" cy="57531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3265"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Glue를 이용하여 DB 저장</a:t>
            </a:r>
            <a:endParaRPr lang="ko-KR" altLang="en-US" sz="2500">
              <a:solidFill>
                <a:srgbClr val="000000"/>
              </a:solidFill>
              <a:latin typeface="Noto Sans" charset="0"/>
              <a:ea typeface="Noto Sans" charset="0"/>
              <a:cs typeface="Noto Sans" charset="0"/>
            </a:endParaRPr>
          </a:p>
        </p:txBody>
      </p:sp>
      <p:sp>
        <p:nvSpPr>
          <p:cNvPr id="23" name="Rect 0"/>
          <p:cNvSpPr txBox="1">
            <a:spLocks/>
          </p:cNvSpPr>
          <p:nvPr/>
        </p:nvSpPr>
        <p:spPr>
          <a:xfrm>
            <a:off x="885825" y="1224280"/>
            <a:ext cx="14901545"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Athena - Clawing 및 Table 생성 </a:t>
            </a:r>
            <a:endParaRPr lang="ko-KR" altLang="en-US" sz="3600">
              <a:solidFill>
                <a:srgbClr val="000000"/>
              </a:solidFill>
              <a:latin typeface="Noto Sans Bold" charset="0"/>
              <a:ea typeface="Noto Sans Bold" charset="0"/>
              <a:cs typeface="Noto Sans Bold" charset="0"/>
            </a:endParaRPr>
          </a:p>
        </p:txBody>
      </p:sp>
      <p:pic>
        <p:nvPicPr>
          <p:cNvPr id="26" name="그림 241"/>
          <p:cNvPicPr>
            <a:picLocks noChangeAspect="1"/>
          </p:cNvPicPr>
          <p:nvPr/>
        </p:nvPicPr>
        <p:blipFill rotWithShape="1">
          <a:blip r:embed="rId2" cstate="print">
            <a:extLst>
              <a:ext uri="{28A0092B-C50C-407E-A947-70E740481C1C}">
                <a14:useLocalDpi xmlns:a14="http://schemas.microsoft.com/office/drawing/2010/main" val="0"/>
              </a:ext>
            </a:extLst>
          </a:blip>
          <a:stretch>
            <a:fillRect/>
          </a:stretch>
        </p:blipFill>
        <p:spPr>
          <a:xfrm>
            <a:off x="880110" y="2158365"/>
            <a:ext cx="4018915" cy="1654175"/>
          </a:xfrm>
          <a:prstGeom prst="rect">
            <a:avLst/>
          </a:prstGeom>
          <a:noFill/>
        </p:spPr>
      </p:pic>
      <p:pic>
        <p:nvPicPr>
          <p:cNvPr id="28" name="그림 243"/>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a:off x="882650" y="5652770"/>
            <a:ext cx="7614285" cy="1383030"/>
          </a:xfrm>
          <a:prstGeom prst="rect">
            <a:avLst/>
          </a:prstGeom>
          <a:noFill/>
          <a:ln w="9525" cap="flat" cmpd="sng">
            <a:solidFill>
              <a:schemeClr val="tx1">
                <a:alpha val="100000"/>
              </a:schemeClr>
            </a:solidFill>
            <a:prstDash val="solid"/>
            <a:round/>
          </a:ln>
        </p:spPr>
      </p:pic>
      <p:pic>
        <p:nvPicPr>
          <p:cNvPr id="29" name="그림 244"/>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a:off x="880110" y="2158365"/>
            <a:ext cx="4236720" cy="1654810"/>
          </a:xfrm>
          <a:prstGeom prst="rect">
            <a:avLst/>
          </a:prstGeom>
          <a:noFill/>
          <a:ln w="9525" cap="flat" cmpd="sng">
            <a:solidFill>
              <a:schemeClr val="tx1">
                <a:alpha val="100000"/>
              </a:schemeClr>
            </a:solidFill>
            <a:prstDash val="solid"/>
            <a:round/>
          </a:ln>
        </p:spPr>
      </p:pic>
      <p:sp>
        <p:nvSpPr>
          <p:cNvPr id="33" name="텍스트 상자 216"/>
          <p:cNvSpPr txBox="1">
            <a:spLocks/>
          </p:cNvSpPr>
          <p:nvPr/>
        </p:nvSpPr>
        <p:spPr>
          <a:xfrm>
            <a:off x="1275715" y="7120255"/>
            <a:ext cx="6537960" cy="942975"/>
          </a:xfrm>
          <a:prstGeom prst="rect">
            <a:avLst/>
          </a:prstGeom>
          <a:noFill/>
        </p:spPr>
        <p:txBody>
          <a:bodyPr vert="horz" wrap="square" lIns="0" tIns="0" rIns="0" bIns="0" numCol="1" anchor="t">
            <a:noAutofit/>
          </a:bodyPr>
          <a:lstStyle/>
          <a:p>
            <a:pPr marL="0" indent="0" algn="ctr" latinLnBrk="0" hangingPunct="1">
              <a:buFontTx/>
              <a:buNone/>
            </a:pPr>
            <a:r>
              <a:rPr lang="ko-KR" sz="1800" b="1">
                <a:latin typeface="Calibri" charset="0"/>
                <a:ea typeface="Calibri" charset="0"/>
              </a:rPr>
              <a:t>Crawling 확인</a:t>
            </a:r>
            <a:endParaRPr lang="ko-KR" altLang="en-US" sz="1800" b="1">
              <a:latin typeface="Calibri" charset="0"/>
              <a:ea typeface="Calibri" charset="0"/>
            </a:endParaRPr>
          </a:p>
          <a:p>
            <a:pPr marL="0" indent="0" algn="ctr" latinLnBrk="0" hangingPunct="1">
              <a:buFontTx/>
              <a:buNone/>
            </a:pPr>
            <a:r>
              <a:rPr lang="ko-KR" sz="1800" b="1">
                <a:latin typeface="Calibri" charset="0"/>
                <a:ea typeface="Calibri" charset="0"/>
              </a:rPr>
              <a:t>( Crawlers</a:t>
            </a:r>
            <a:r>
              <a:rPr sz="1800" b="1">
                <a:latin typeface="Calibri" charset="0"/>
                <a:ea typeface="Calibri" charset="0"/>
              </a:rPr>
              <a:t>: </a:t>
            </a:r>
            <a:r>
              <a:rPr sz="1800" b="1" i="0">
                <a:solidFill>
                  <a:schemeClr val="tx1"/>
                </a:solidFill>
                <a:latin typeface="Calibri" charset="0"/>
                <a:ea typeface="Calibri" charset="0"/>
              </a:rPr>
              <a:t>aws-waf-logs-nginx-crawler,aws-waf-logs-tomcat-crawler,</a:t>
            </a:r>
            <a:endParaRPr lang="ko-KR" altLang="en-US" sz="1800" b="1" i="0">
              <a:solidFill>
                <a:schemeClr val="tx1"/>
              </a:solidFill>
              <a:latin typeface="Calibri" charset="0"/>
              <a:ea typeface="Calibri" charset="0"/>
            </a:endParaRPr>
          </a:p>
          <a:p>
            <a:pPr marL="0" indent="0" algn="ctr" latinLnBrk="0">
              <a:lnSpc>
                <a:spcPct val="140000"/>
              </a:lnSpc>
              <a:buFontTx/>
              <a:buNone/>
            </a:pPr>
            <a:r>
              <a:rPr sz="1800" b="1" i="0">
                <a:solidFill>
                  <a:schemeClr val="tx1"/>
                </a:solidFill>
                <a:latin typeface="Calibri" charset="0"/>
                <a:ea typeface="Calibri" charset="0"/>
              </a:rPr>
              <a:t>dynamodb-surveyresponses-crawler,dynamodb-surveys-crawler )</a:t>
            </a:r>
            <a:endParaRPr lang="ko-KR" altLang="en-US" sz="1800" b="1" i="0">
              <a:solidFill>
                <a:schemeClr val="tx1"/>
              </a:solidFill>
              <a:latin typeface="Calibri" charset="0"/>
              <a:ea typeface="Calibri" charset="0"/>
            </a:endParaRPr>
          </a:p>
        </p:txBody>
      </p:sp>
      <p:grpSp>
        <p:nvGrpSpPr>
          <p:cNvPr id="37" name="그룹 163"/>
          <p:cNvGrpSpPr>
            <a:grpSpLocks/>
          </p:cNvGrpSpPr>
          <p:nvPr/>
        </p:nvGrpSpPr>
        <p:grpSpPr>
          <a:xfrm rot="0">
            <a:off x="885190" y="3944620"/>
            <a:ext cx="7620000" cy="1694180"/>
            <a:chOff x="885190" y="3944620"/>
            <a:chExt cx="7620000" cy="1694180"/>
          </a:xfrm>
        </p:grpSpPr>
        <p:pic>
          <p:nvPicPr>
            <p:cNvPr id="24" name="그림 239"/>
            <p:cNvPicPr>
              <a:picLocks noChangeAspect="1"/>
            </p:cNvPicPr>
            <p:nvPr/>
          </p:nvPicPr>
          <p:blipFill rotWithShape="1">
            <a:blip r:embed="rId4" cstate="hqprint">
              <a:extLst>
                <a:ext uri="{28A0092B-C50C-407E-A947-70E740481C1C}">
                  <a14:useLocalDpi xmlns:a14="http://schemas.microsoft.com/office/drawing/2010/main"/>
                </a:ext>
              </a:extLst>
            </a:blip>
            <a:stretch>
              <a:fillRect/>
            </a:stretch>
          </p:blipFill>
          <p:spPr>
            <a:xfrm rot="0">
              <a:off x="885190" y="4038600"/>
              <a:ext cx="7619365" cy="1599565"/>
            </a:xfrm>
            <a:prstGeom prst="rect"/>
            <a:noFill/>
          </p:spPr>
        </p:pic>
        <p:pic>
          <p:nvPicPr>
            <p:cNvPr id="27" name="그림 242"/>
            <p:cNvPicPr>
              <a:picLocks noChangeAspect="1"/>
            </p:cNvPicPr>
            <p:nvPr/>
          </p:nvPicPr>
          <p:blipFill rotWithShape="1">
            <a:blip r:embed="rId4" cstate="hqprint">
              <a:extLst>
                <a:ext uri="{28A0092B-C50C-407E-A947-70E740481C1C}">
                  <a14:useLocalDpi xmlns:a14="http://schemas.microsoft.com/office/drawing/2010/main"/>
                </a:ext>
              </a:extLst>
            </a:blip>
            <a:stretch>
              <a:fillRect/>
            </a:stretch>
          </p:blipFill>
          <p:spPr>
            <a:xfrm rot="0">
              <a:off x="885190" y="3944620"/>
              <a:ext cx="7619365" cy="1599565"/>
            </a:xfrm>
            <a:prstGeom prst="rect"/>
            <a:noFill/>
            <a:ln w="9525" cap="flat" cmpd="sng">
              <a:solidFill>
                <a:schemeClr val="tx1">
                  <a:alpha val="100000"/>
                </a:schemeClr>
              </a:solidFill>
              <a:prstDash val="solid"/>
              <a:round/>
            </a:ln>
          </p:spPr>
        </p:pic>
        <p:sp>
          <p:nvSpPr>
            <p:cNvPr id="35" name="도형 320"/>
            <p:cNvSpPr>
              <a:spLocks/>
            </p:cNvSpPr>
            <p:nvPr/>
          </p:nvSpPr>
          <p:spPr>
            <a:xfrm rot="0">
              <a:off x="979170" y="4319905"/>
              <a:ext cx="1946910" cy="122301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grpSp>
        <p:nvGrpSpPr>
          <p:cNvPr id="42" name="그룹 41"/>
          <p:cNvGrpSpPr>
            <a:grpSpLocks/>
          </p:cNvGrpSpPr>
          <p:nvPr/>
        </p:nvGrpSpPr>
        <p:grpSpPr>
          <a:xfrm rot="0">
            <a:off x="9555480" y="2107565"/>
            <a:ext cx="6850380" cy="5636260"/>
            <a:chOff x="9555480" y="2107565"/>
            <a:chExt cx="6850380" cy="5636260"/>
          </a:xfrm>
        </p:grpSpPr>
        <p:pic>
          <p:nvPicPr>
            <p:cNvPr id="38" name="그림 30" descr="C:/Users/USER/AppData/Roaming/PolarisOffice/ETemp/12292_12335920/fImage11458182241.png"/>
            <p:cNvPicPr>
              <a:picLocks noChangeAspect="1"/>
            </p:cNvPicPr>
            <p:nvPr/>
          </p:nvPicPr>
          <p:blipFill rotWithShape="1">
            <a:blip r:embed="rId8" cstate="print">
              <a:extLst>
                <a:ext uri="{28A0092B-C50C-407E-A947-70E740481C1C}">
                  <a14:useLocalDpi xmlns:a14="http://schemas.microsoft.com/office/drawing/2010/main" val="0"/>
                </a:ext>
              </a:extLst>
            </a:blip>
            <a:srcRect b="13064"/>
            <a:stretch>
              <a:fillRect/>
            </a:stretch>
          </p:blipFill>
          <p:spPr>
            <a:xfrm rot="0">
              <a:off x="9555480" y="2107565"/>
              <a:ext cx="6845935" cy="1691640"/>
            </a:xfrm>
            <a:prstGeom prst="rect"/>
            <a:noFill/>
            <a:ln w="9525" cap="flat" cmpd="sng">
              <a:solidFill>
                <a:schemeClr val="tx1">
                  <a:alpha val="100000"/>
                </a:schemeClr>
              </a:solidFill>
              <a:prstDash val="solid"/>
              <a:round/>
            </a:ln>
          </p:spPr>
        </p:pic>
        <p:pic>
          <p:nvPicPr>
            <p:cNvPr id="39" name="그림 32" descr="C:/Users/USER/AppData/Roaming/PolarisOffice/ETemp/12292_12335920/fImage2777818458467.png"/>
            <p:cNvPicPr>
              <a:picLocks noChangeAspect="1"/>
            </p:cNvPicPr>
            <p:nvPr/>
          </p:nvPicPr>
          <p:blipFill rotWithShape="1">
            <a:blip r:embed="rId9" cstate="print">
              <a:extLst>
                <a:ext uri="{28A0092B-C50C-407E-A947-70E740481C1C}">
                  <a14:useLocalDpi xmlns:a14="http://schemas.microsoft.com/office/drawing/2010/main" val="0"/>
                </a:ext>
              </a:extLst>
            </a:blip>
            <a:stretch>
              <a:fillRect/>
            </a:stretch>
          </p:blipFill>
          <p:spPr>
            <a:xfrm rot="0">
              <a:off x="9559925" y="3919220"/>
              <a:ext cx="6845935" cy="1624330"/>
            </a:xfrm>
            <a:prstGeom prst="rect"/>
            <a:noFill/>
            <a:ln w="9525" cap="flat" cmpd="sng">
              <a:solidFill>
                <a:schemeClr val="tx1">
                  <a:alpha val="100000"/>
                </a:schemeClr>
              </a:solidFill>
              <a:prstDash val="solid"/>
              <a:round/>
            </a:ln>
          </p:spPr>
        </p:pic>
        <p:pic>
          <p:nvPicPr>
            <p:cNvPr id="40" name="그림 33" descr="C:/Users/USER/AppData/Roaming/PolarisOffice/ETemp/12292_12335920/fImage1446218466334.png"/>
            <p:cNvPicPr>
              <a:picLocks noChangeAspect="1"/>
            </p:cNvPicPr>
            <p:nvPr/>
          </p:nvPicPr>
          <p:blipFill rotWithShape="1">
            <a:blip r:embed="rId10" cstate="print">
              <a:extLst>
                <a:ext uri="{28A0092B-C50C-407E-A947-70E740481C1C}">
                  <a14:useLocalDpi xmlns:a14="http://schemas.microsoft.com/office/drawing/2010/main" val="0"/>
                </a:ext>
              </a:extLst>
            </a:blip>
            <a:stretch>
              <a:fillRect/>
            </a:stretch>
          </p:blipFill>
          <p:spPr>
            <a:xfrm rot="0">
              <a:off x="9571355" y="5636895"/>
              <a:ext cx="6816090" cy="1494155"/>
            </a:xfrm>
            <a:prstGeom prst="rect"/>
            <a:noFill/>
            <a:ln w="9525" cap="flat" cmpd="sng">
              <a:solidFill>
                <a:schemeClr val="tx1">
                  <a:alpha val="100000"/>
                </a:schemeClr>
              </a:solidFill>
              <a:prstDash val="solid"/>
              <a:round/>
            </a:ln>
          </p:spPr>
        </p:pic>
        <p:sp>
          <p:nvSpPr>
            <p:cNvPr id="41" name="텍스트 상자 40"/>
            <p:cNvSpPr txBox="1">
              <a:spLocks/>
            </p:cNvSpPr>
            <p:nvPr/>
          </p:nvSpPr>
          <p:spPr>
            <a:xfrm rot="0">
              <a:off x="9719945" y="7187565"/>
              <a:ext cx="6538595" cy="556260"/>
            </a:xfrm>
            <a:prstGeom prst="rect"/>
            <a:noFill/>
          </p:spPr>
          <p:txBody>
            <a:bodyPr wrap="square" lIns="0" tIns="0" rIns="0" bIns="0" numCol="1" vert="horz" anchor="t">
              <a:noAutofit/>
            </a:bodyPr>
            <a:lstStyle/>
            <a:p>
              <a:pPr marL="0" indent="0" algn="ctr" latinLnBrk="0" hangingPunct="1">
                <a:buFontTx/>
                <a:buNone/>
              </a:pPr>
              <a:r>
                <a:rPr lang="ko-KR" sz="1800" b="1">
                  <a:latin typeface="Calibri" charset="0"/>
                  <a:ea typeface="Calibri" charset="0"/>
                </a:rPr>
                <a:t>Table 확인</a:t>
              </a:r>
              <a:endParaRPr lang="ko-KR" altLang="en-US" sz="1800" b="1">
                <a:latin typeface="Calibri" charset="0"/>
                <a:ea typeface="Calibri" charset="0"/>
              </a:endParaRPr>
            </a:p>
            <a:p>
              <a:pPr marL="0" indent="0" algn="ctr" latinLnBrk="0" hangingPunct="1">
                <a:buFontTx/>
                <a:buNone/>
              </a:pPr>
              <a:r>
                <a:rPr lang="ko-KR" sz="1800" b="1">
                  <a:latin typeface="Calibri" charset="0"/>
                  <a:ea typeface="Calibri" charset="0"/>
                </a:rPr>
                <a:t>( </a:t>
              </a:r>
              <a:r>
                <a:rPr sz="1800" i="0" b="1">
                  <a:solidFill>
                    <a:srgbClr val="16191F"/>
                  </a:solidFill>
                  <a:latin typeface="Calibri" charset="0"/>
                  <a:ea typeface="Calibri" charset="0"/>
                </a:rPr>
                <a:t>nginx_aws_waf_logs_nginx </a:t>
              </a:r>
              <a:r>
                <a:rPr sz="1800" i="0" b="1">
                  <a:solidFill>
                    <a:schemeClr val="tx1"/>
                  </a:solidFill>
                  <a:latin typeface="Calibri" charset="0"/>
                  <a:ea typeface="Calibri" charset="0"/>
                </a:rPr>
                <a:t>)</a:t>
              </a:r>
              <a:endParaRPr lang="ko-KR" altLang="en-US" sz="1800" i="0" b="1">
                <a:solidFill>
                  <a:schemeClr val="tx1"/>
                </a:solidFill>
                <a:latin typeface="Calibri" charset="0"/>
                <a:ea typeface="Calibri"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32460" y="1047750"/>
            <a:ext cx="17053560" cy="381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a:off x="619125" y="9673590"/>
            <a:ext cx="17053560" cy="381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a:off x="881380" y="274955"/>
            <a:ext cx="3891915" cy="575310"/>
          </a:xfrm>
          <a:prstGeom prst="rect">
            <a:avLst/>
          </a:prstGeom>
        </p:spPr>
        <p:txBody>
          <a:bodyPr vert="horz" wrap="square" lIns="0" tIns="0" rIns="0" bIns="0" numCol="1" rtlCol="1"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3</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Infra 구성</a:t>
            </a:r>
            <a:endParaRPr lang="ko-KR" altLang="en-US" sz="4500">
              <a:solidFill>
                <a:srgbClr val="000000"/>
              </a:solidFill>
              <a:latin typeface="Noto Sans Bold" charset="0"/>
              <a:ea typeface="Noto Sans Bold" charset="0"/>
              <a:cs typeface="Noto Sans Bold" charset="0"/>
            </a:endParaRPr>
          </a:p>
        </p:txBody>
      </p:sp>
      <p:sp>
        <p:nvSpPr>
          <p:cNvPr id="18" name="Rect 0"/>
          <p:cNvSpPr txBox="1">
            <a:spLocks/>
          </p:cNvSpPr>
          <p:nvPr/>
        </p:nvSpPr>
        <p:spPr>
          <a:xfrm>
            <a:off x="4540250" y="448310"/>
            <a:ext cx="5803265" cy="318770"/>
          </a:xfrm>
          <a:prstGeom prst="rect">
            <a:avLst/>
          </a:prstGeom>
        </p:spPr>
        <p:txBody>
          <a:bodyPr vert="horz" wrap="square" lIns="0" tIns="0" rIns="0" bIns="0" numCol="1" rtlCol="1"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Athena를 이용하여 분석</a:t>
            </a:r>
            <a:endParaRPr lang="ko-KR" altLang="en-US" sz="2500">
              <a:solidFill>
                <a:srgbClr val="000000"/>
              </a:solidFill>
              <a:latin typeface="Noto Sans" charset="0"/>
              <a:ea typeface="Noto Sans" charset="0"/>
              <a:cs typeface="Noto Sans" charset="0"/>
            </a:endParaRPr>
          </a:p>
        </p:txBody>
      </p:sp>
      <p:sp>
        <p:nvSpPr>
          <p:cNvPr id="23" name="Rect 0"/>
          <p:cNvSpPr txBox="1">
            <a:spLocks/>
          </p:cNvSpPr>
          <p:nvPr/>
        </p:nvSpPr>
        <p:spPr>
          <a:xfrm>
            <a:off x="885825" y="1237615"/>
            <a:ext cx="14901545" cy="638175"/>
          </a:xfrm>
          <a:prstGeom prst="rect">
            <a:avLst/>
          </a:prstGeom>
        </p:spPr>
        <p:txBody>
          <a:bodyPr vert="horz" wrap="square" lIns="0" tIns="0" rIns="0" bIns="0" numCol="1" rtlCol="1"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Athena - Athena를 이용하여 Query </a:t>
            </a:r>
            <a:endParaRPr lang="ko-KR" altLang="en-US" sz="3600">
              <a:solidFill>
                <a:srgbClr val="000000"/>
              </a:solidFill>
              <a:latin typeface="Noto Sans Bold" charset="0"/>
              <a:ea typeface="Noto Sans Bold" charset="0"/>
              <a:cs typeface="Noto Sans Bold" charset="0"/>
            </a:endParaRPr>
          </a:p>
        </p:txBody>
      </p:sp>
      <p:grpSp>
        <p:nvGrpSpPr>
          <p:cNvPr id="43" name="그룹 54"/>
          <p:cNvGrpSpPr>
            <a:grpSpLocks/>
          </p:cNvGrpSpPr>
          <p:nvPr/>
        </p:nvGrpSpPr>
        <p:grpSpPr>
          <a:xfrm rot="0">
            <a:off x="687070" y="2847340"/>
            <a:ext cx="7371080" cy="658495"/>
            <a:chOff x="687070" y="2847340"/>
            <a:chExt cx="7371080" cy="658495"/>
          </a:xfrm>
        </p:grpSpPr>
        <p:pic>
          <p:nvPicPr>
            <p:cNvPr id="29" name="그림 281" descr="C:/Users/USER/AppData/Roaming/PolarisOffice/ETemp/12292_12335920/image227.png"/>
            <p:cNvPicPr>
              <a:picLocks noChangeAspect="1"/>
            </p:cNvPicPr>
            <p:nvPr/>
          </p:nvPicPr>
          <p:blipFill rotWithShape="1">
            <a:blip r:embed="rId7" cstate="hqprint">
              <a:extLst>
                <a:ext uri="{28A0092B-C50C-407E-A947-70E740481C1C}">
                  <a14:useLocalDpi xmlns:a14="http://schemas.microsoft.com/office/drawing/2010/main"/>
                </a:ext>
              </a:extLst>
            </a:blip>
            <a:stretch>
              <a:fillRect/>
            </a:stretch>
          </p:blipFill>
          <p:spPr>
            <a:xfrm rot="0">
              <a:off x="687070" y="2847340"/>
              <a:ext cx="7371080" cy="327025"/>
            </a:xfrm>
            <a:prstGeom prst="rect"/>
            <a:noFill/>
            <a:ln w="9525" cap="flat" cmpd="sng">
              <a:solidFill>
                <a:schemeClr val="tx1">
                  <a:alpha val="100000"/>
                </a:schemeClr>
              </a:solidFill>
              <a:prstDash val="solid"/>
              <a:round/>
            </a:ln>
          </p:spPr>
        </p:pic>
        <p:sp>
          <p:nvSpPr>
            <p:cNvPr id="31" name="텍스트 상자 219"/>
            <p:cNvSpPr txBox="1">
              <a:spLocks/>
            </p:cNvSpPr>
            <p:nvPr/>
          </p:nvSpPr>
          <p:spPr>
            <a:xfrm rot="0">
              <a:off x="1125855" y="3225800"/>
              <a:ext cx="6482715" cy="280035"/>
            </a:xfrm>
            <a:prstGeom prst="rect"/>
            <a:noFill/>
          </p:spPr>
          <p:txBody>
            <a:bodyPr wrap="square" lIns="0" tIns="0" rIns="0" bIns="0" numCol="1" vert="horz" anchor="t">
              <a:noAutofit/>
            </a:bodyPr>
            <a:lstStyle/>
            <a:p>
              <a:pPr marL="0" indent="0" algn="ctr" latinLnBrk="0" hangingPunct="1">
                <a:buFontTx/>
                <a:buNone/>
              </a:pPr>
              <a:r>
                <a:rPr lang="ko-KR" sz="1800" b="1">
                  <a:latin typeface="Calibri" charset="0"/>
                  <a:ea typeface="Calibri" charset="0"/>
                </a:rPr>
                <a:t>Athena query 작성 ( </a:t>
              </a:r>
              <a:r>
                <a:rPr sz="1800" i="0" b="1">
                  <a:solidFill>
                    <a:srgbClr val="16191F"/>
                  </a:solidFill>
                  <a:latin typeface="Calibri" charset="0"/>
                  <a:ea typeface="Calibri" charset="0"/>
                </a:rPr>
                <a:t>item_aws_dynamodb_surveys_item</a:t>
              </a:r>
              <a:r>
                <a:rPr lang="ko-KR" sz="1800" i="0" b="1">
                  <a:solidFill>
                    <a:srgbClr val="16191F"/>
                  </a:solidFill>
                  <a:latin typeface="Calibri" charset="0"/>
                  <a:ea typeface="Calibri" charset="0"/>
                </a:rPr>
                <a:t>)</a:t>
              </a:r>
              <a:endParaRPr lang="ko-KR" altLang="en-US" sz="1800" i="0" b="1">
                <a:solidFill>
                  <a:srgbClr val="16191F"/>
                </a:solidFill>
                <a:latin typeface="Calibri" charset="0"/>
                <a:ea typeface="Calibri" charset="0"/>
              </a:endParaRPr>
            </a:p>
          </p:txBody>
        </p:sp>
        <p:sp>
          <p:nvSpPr>
            <p:cNvPr id="36" name="도형 326"/>
            <p:cNvSpPr>
              <a:spLocks/>
            </p:cNvSpPr>
            <p:nvPr/>
          </p:nvSpPr>
          <p:spPr>
            <a:xfrm rot="0">
              <a:off x="2069465" y="2902585"/>
              <a:ext cx="5048885" cy="25781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grpSp>
        <p:nvGrpSpPr>
          <p:cNvPr id="41" name="그룹 49"/>
          <p:cNvGrpSpPr>
            <a:grpSpLocks/>
          </p:cNvGrpSpPr>
          <p:nvPr/>
        </p:nvGrpSpPr>
        <p:grpSpPr>
          <a:xfrm rot="0">
            <a:off x="8279765" y="2807970"/>
            <a:ext cx="9280525" cy="6134100"/>
            <a:chOff x="8279765" y="2807970"/>
            <a:chExt cx="9280525" cy="6134100"/>
          </a:xfrm>
        </p:grpSpPr>
        <p:pic>
          <p:nvPicPr>
            <p:cNvPr id="27" name="그림 275" descr="C:/Users/USER/AppData/Roaming/PolarisOffice/ETemp/12292_12335920/image225.png"/>
            <p:cNvPicPr>
              <a:picLocks noChangeAspect="1"/>
            </p:cNvPicPr>
            <p:nvPr/>
          </p:nvPicPr>
          <p:blipFill rotWithShape="1">
            <a:blip r:embed="rId5" cstate="hqprint">
              <a:extLst>
                <a:ext uri="{28A0092B-C50C-407E-A947-70E740481C1C}">
                  <a14:useLocalDpi xmlns:a14="http://schemas.microsoft.com/office/drawing/2010/main"/>
                </a:ext>
              </a:extLst>
            </a:blip>
            <a:stretch>
              <a:fillRect/>
            </a:stretch>
          </p:blipFill>
          <p:spPr>
            <a:xfrm rot="0">
              <a:off x="8280400" y="2807970"/>
              <a:ext cx="9279890" cy="782320"/>
            </a:xfrm>
            <a:prstGeom prst="rect"/>
            <a:noFill/>
            <a:ln w="9525" cap="flat" cmpd="sng">
              <a:solidFill>
                <a:schemeClr val="tx1">
                  <a:alpha val="100000"/>
                </a:schemeClr>
              </a:solidFill>
              <a:prstDash val="solid"/>
              <a:round/>
            </a:ln>
          </p:spPr>
        </p:pic>
        <p:pic>
          <p:nvPicPr>
            <p:cNvPr id="28" name="그림 278" descr="C:/Users/USER/AppData/Roaming/PolarisOffice/ETemp/12292_12335920/image226.png"/>
            <p:cNvPicPr>
              <a:picLocks noChangeAspect="1"/>
            </p:cNvPicPr>
            <p:nvPr/>
          </p:nvPicPr>
          <p:blipFill rotWithShape="1">
            <a:blip r:embed="rId6" cstate="hqprint">
              <a:extLst>
                <a:ext uri="{28A0092B-C50C-407E-A947-70E740481C1C}">
                  <a14:useLocalDpi xmlns:a14="http://schemas.microsoft.com/office/drawing/2010/main"/>
                </a:ext>
              </a:extLst>
            </a:blip>
            <a:stretch>
              <a:fillRect/>
            </a:stretch>
          </p:blipFill>
          <p:spPr>
            <a:xfrm rot="0">
              <a:off x="8279765" y="3796665"/>
              <a:ext cx="9274810" cy="907415"/>
            </a:xfrm>
            <a:prstGeom prst="rect"/>
            <a:noFill/>
            <a:ln w="9525" cap="flat" cmpd="sng">
              <a:solidFill>
                <a:schemeClr val="tx1">
                  <a:alpha val="100000"/>
                </a:schemeClr>
              </a:solidFill>
              <a:prstDash val="solid"/>
              <a:round/>
            </a:ln>
          </p:spPr>
        </p:pic>
        <p:sp>
          <p:nvSpPr>
            <p:cNvPr id="33" name="텍스트 상자 221"/>
            <p:cNvSpPr txBox="1">
              <a:spLocks/>
            </p:cNvSpPr>
            <p:nvPr/>
          </p:nvSpPr>
          <p:spPr>
            <a:xfrm rot="0">
              <a:off x="9974580" y="4765675"/>
              <a:ext cx="5873115" cy="279400"/>
            </a:xfrm>
            <a:prstGeom prst="rect"/>
            <a:noFill/>
          </p:spPr>
          <p:txBody>
            <a:bodyPr wrap="square" lIns="0" tIns="0" rIns="0" bIns="0" numCol="1" vert="horz" anchor="t">
              <a:noAutofit/>
            </a:bodyPr>
            <a:lstStyle/>
            <a:p>
              <a:pPr marL="0" indent="0" algn="ctr" latinLnBrk="0" hangingPunct="1">
                <a:buFontTx/>
                <a:buNone/>
              </a:pPr>
              <a:r>
                <a:rPr lang="ko-KR" sz="1800" b="1">
                  <a:latin typeface="Calibri" charset="0"/>
                  <a:ea typeface="Calibri" charset="0"/>
                </a:rPr>
                <a:t>Athena query 확인 ( </a:t>
              </a:r>
              <a:r>
                <a:rPr sz="1800" i="0" b="1">
                  <a:solidFill>
                    <a:srgbClr val="16191F"/>
                  </a:solidFill>
                  <a:latin typeface="Calibri" charset="0"/>
                  <a:ea typeface="Calibri" charset="0"/>
                </a:rPr>
                <a:t>item_aws_dynamodb_surveys_item</a:t>
              </a:r>
              <a:r>
                <a:rPr lang="ko-KR" sz="1800" i="0" b="1">
                  <a:solidFill>
                    <a:srgbClr val="16191F"/>
                  </a:solidFill>
                  <a:latin typeface="Calibri" charset="0"/>
                  <a:ea typeface="Calibri" charset="0"/>
                </a:rPr>
                <a:t>)</a:t>
              </a:r>
              <a:endParaRPr lang="ko-KR" altLang="en-US" sz="1800" i="0" b="1">
                <a:solidFill>
                  <a:srgbClr val="16191F"/>
                </a:solidFill>
                <a:latin typeface="Calibri" charset="0"/>
                <a:ea typeface="Calibri" charset="0"/>
              </a:endParaRPr>
            </a:p>
          </p:txBody>
        </p:sp>
        <p:pic>
          <p:nvPicPr>
            <p:cNvPr id="38" name="그림 42" descr="C:/Users/USER/AppData/Roaming/PolarisOffice/ETemp/12292_12335920/fImage3418518496500.png"/>
            <p:cNvPicPr>
              <a:picLocks noChangeAspect="1"/>
            </p:cNvPicPr>
            <p:nvPr/>
          </p:nvPicPr>
          <p:blipFill rotWithShape="1">
            <a:blip r:embed="rId8" cstate="print">
              <a:extLst>
                <a:ext uri="{28A0092B-C50C-407E-A947-70E740481C1C}">
                  <a14:useLocalDpi xmlns:a14="http://schemas.microsoft.com/office/drawing/2010/main" val="0"/>
                </a:ext>
              </a:extLst>
            </a:blip>
            <a:stretch>
              <a:fillRect/>
            </a:stretch>
          </p:blipFill>
          <p:spPr>
            <a:xfrm rot="0">
              <a:off x="8280400" y="5309235"/>
              <a:ext cx="9274810" cy="1603375"/>
            </a:xfrm>
            <a:prstGeom prst="rect"/>
            <a:noFill/>
            <a:ln w="9525" cap="flat" cmpd="sng">
              <a:solidFill>
                <a:schemeClr val="tx1">
                  <a:alpha val="100000"/>
                </a:schemeClr>
              </a:solidFill>
              <a:prstDash val="solid"/>
              <a:round/>
            </a:ln>
          </p:spPr>
        </p:pic>
        <p:pic>
          <p:nvPicPr>
            <p:cNvPr id="39" name="그림 43" descr="C:/Users/USER/AppData/Roaming/PolarisOffice/ETemp/12292_12335920/fImage1773818509169.png"/>
            <p:cNvPicPr>
              <a:picLocks noChangeAspect="1"/>
            </p:cNvPicPr>
            <p:nvPr/>
          </p:nvPicPr>
          <p:blipFill rotWithShape="1">
            <a:blip r:embed="rId9" cstate="print">
              <a:extLst>
                <a:ext uri="{28A0092B-C50C-407E-A947-70E740481C1C}">
                  <a14:useLocalDpi xmlns:a14="http://schemas.microsoft.com/office/drawing/2010/main" val="0"/>
                </a:ext>
              </a:extLst>
            </a:blip>
            <a:stretch>
              <a:fillRect/>
            </a:stretch>
          </p:blipFill>
          <p:spPr>
            <a:xfrm rot="0">
              <a:off x="8286115" y="7046595"/>
              <a:ext cx="5712460" cy="1543685"/>
            </a:xfrm>
            <a:prstGeom prst="rect"/>
            <a:noFill/>
            <a:ln w="9525" cap="flat" cmpd="sng">
              <a:solidFill>
                <a:schemeClr val="tx1">
                  <a:alpha val="100000"/>
                </a:schemeClr>
              </a:solidFill>
              <a:prstDash val="solid"/>
              <a:round/>
            </a:ln>
          </p:spPr>
        </p:pic>
        <p:sp>
          <p:nvSpPr>
            <p:cNvPr id="40" name="텍스트 상자 48"/>
            <p:cNvSpPr txBox="1">
              <a:spLocks/>
            </p:cNvSpPr>
            <p:nvPr/>
          </p:nvSpPr>
          <p:spPr>
            <a:xfrm rot="0">
              <a:off x="8831580" y="8662670"/>
              <a:ext cx="8120380" cy="279400"/>
            </a:xfrm>
            <a:prstGeom prst="rect"/>
            <a:noFill/>
          </p:spPr>
          <p:txBody>
            <a:bodyPr wrap="square" lIns="0" tIns="0" rIns="0" bIns="0" numCol="1" vert="horz" anchor="t">
              <a:noAutofit/>
            </a:bodyPr>
            <a:lstStyle/>
            <a:p>
              <a:pPr marL="0" indent="0" algn="ctr" latinLnBrk="0" hangingPunct="1">
                <a:buFontTx/>
                <a:buNone/>
              </a:pPr>
              <a:r>
                <a:rPr lang="ko-KR" sz="1800" b="1">
                  <a:latin typeface="Calibri" charset="0"/>
                  <a:ea typeface="Calibri" charset="0"/>
                </a:rPr>
                <a:t>Athena query 확인 ( </a:t>
              </a:r>
              <a:r>
                <a:rPr sz="1800" i="0" b="1">
                  <a:solidFill>
                    <a:srgbClr val="16191F"/>
                  </a:solidFill>
                  <a:latin typeface="Calibri" charset="0"/>
                  <a:ea typeface="Calibri" charset="0"/>
                </a:rPr>
                <a:t>item_aws_dynamodb_surveysurvey</a:t>
              </a:r>
              <a:r>
                <a:rPr lang="ko-KR" sz="1800" i="0" b="1">
                  <a:solidFill>
                    <a:srgbClr val="16191F"/>
                  </a:solidFill>
                  <a:latin typeface="Calibri" charset="0"/>
                  <a:ea typeface="Calibri" charset="0"/>
                </a:rPr>
                <a:t>r</a:t>
              </a:r>
              <a:r>
                <a:rPr lang="ko-KR" sz="1800" i="0" b="1">
                  <a:solidFill>
                    <a:srgbClr val="16191F"/>
                  </a:solidFill>
                  <a:latin typeface="Calibri" charset="0"/>
                  <a:ea typeface="Calibri" charset="0"/>
                </a:rPr>
                <a:t>eponses</a:t>
              </a:r>
              <a:r>
                <a:rPr sz="1800" i="0" b="1">
                  <a:solidFill>
                    <a:srgbClr val="16191F"/>
                  </a:solidFill>
                  <a:latin typeface="Calibri" charset="0"/>
                  <a:ea typeface="Calibri" charset="0"/>
                </a:rPr>
                <a:t>_item</a:t>
              </a:r>
              <a:r>
                <a:rPr lang="ko-KR" sz="1800" i="0" b="1">
                  <a:solidFill>
                    <a:srgbClr val="16191F"/>
                  </a:solidFill>
                  <a:latin typeface="Calibri" charset="0"/>
                  <a:ea typeface="Calibri" charset="0"/>
                </a:rPr>
                <a:t>)</a:t>
              </a:r>
              <a:endParaRPr lang="ko-KR" altLang="en-US" sz="1800" i="0" b="1">
                <a:solidFill>
                  <a:srgbClr val="16191F"/>
                </a:solidFill>
                <a:latin typeface="Calibri" charset="0"/>
                <a:ea typeface="Calibri" charset="0"/>
              </a:endParaRPr>
            </a:p>
          </p:txBody>
        </p:sp>
      </p:grpSp>
      <p:pic>
        <p:nvPicPr>
          <p:cNvPr id="42" name="그림 51" descr="C:/Users/USER/AppData/Roaming/PolarisOffice/ETemp/12292_12335920/fImage816918545724.png"/>
          <p:cNvPicPr>
            <a:picLocks noChangeAspect="1"/>
          </p:cNvPicPr>
          <p:nvPr/>
        </p:nvPicPr>
        <p:blipFill rotWithShape="1">
          <a:blip r:embed="rId10" cstate="print">
            <a:extLst>
              <a:ext uri="{28A0092B-C50C-407E-A947-70E740481C1C}">
                <a14:useLocalDpi xmlns:a14="http://schemas.microsoft.com/office/drawing/2010/main" val="0"/>
              </a:ext>
            </a:extLst>
          </a:blip>
          <a:stretch>
            <a:fillRect/>
          </a:stretch>
        </p:blipFill>
        <p:spPr>
          <a:xfrm rot="0">
            <a:off x="697865" y="5330190"/>
            <a:ext cx="7395845" cy="334010"/>
          </a:xfrm>
          <a:prstGeom prst="rect"/>
          <a:noFill/>
          <a:ln w="9525" cap="flat" cmpd="sng">
            <a:solidFill>
              <a:schemeClr val="tx1">
                <a:alpha val="100000"/>
              </a:schemeClr>
            </a:solidFill>
            <a:prstDash val="solid"/>
            <a:round/>
          </a:ln>
        </p:spPr>
      </p:pic>
      <p:sp>
        <p:nvSpPr>
          <p:cNvPr id="44" name="텍스트 상자 55"/>
          <p:cNvSpPr txBox="1">
            <a:spLocks/>
          </p:cNvSpPr>
          <p:nvPr/>
        </p:nvSpPr>
        <p:spPr>
          <a:xfrm rot="0">
            <a:off x="1125855" y="5721985"/>
            <a:ext cx="6482715" cy="280035"/>
          </a:xfrm>
          <a:prstGeom prst="rect"/>
          <a:noFill/>
        </p:spPr>
        <p:txBody>
          <a:bodyPr wrap="square" lIns="0" tIns="0" rIns="0" bIns="0" numCol="1" vert="horz" anchor="t">
            <a:noAutofit/>
          </a:bodyPr>
          <a:lstStyle/>
          <a:p>
            <a:pPr marL="0" indent="0" algn="ctr" latinLnBrk="0" hangingPunct="1">
              <a:buFontTx/>
              <a:buNone/>
            </a:pPr>
            <a:r>
              <a:rPr lang="ko-KR" sz="1800" b="1">
                <a:latin typeface="Calibri" charset="0"/>
                <a:ea typeface="Calibri" charset="0"/>
              </a:rPr>
              <a:t>Athena query 작성 ( </a:t>
            </a:r>
            <a:r>
              <a:rPr sz="1800" i="0" b="1">
                <a:solidFill>
                  <a:srgbClr val="16191F"/>
                </a:solidFill>
                <a:latin typeface="Calibri" charset="0"/>
                <a:ea typeface="Calibri" charset="0"/>
              </a:rPr>
              <a:t>item_aws_dynamodb_survey</a:t>
            </a:r>
            <a:r>
              <a:rPr lang="ko-KR" sz="1800" i="0" b="1">
                <a:solidFill>
                  <a:srgbClr val="16191F"/>
                </a:solidFill>
                <a:latin typeface="Calibri" charset="0"/>
                <a:ea typeface="Calibri" charset="0"/>
              </a:rPr>
              <a:t>r</a:t>
            </a:r>
            <a:r>
              <a:rPr lang="ko-KR" sz="1800" i="0" b="1">
                <a:solidFill>
                  <a:srgbClr val="16191F"/>
                </a:solidFill>
                <a:latin typeface="Calibri" charset="0"/>
                <a:ea typeface="Calibri" charset="0"/>
              </a:rPr>
              <a:t>eponses</a:t>
            </a:r>
            <a:r>
              <a:rPr sz="1800" i="0" b="1">
                <a:solidFill>
                  <a:srgbClr val="16191F"/>
                </a:solidFill>
                <a:latin typeface="Calibri" charset="0"/>
                <a:ea typeface="Calibri" charset="0"/>
              </a:rPr>
              <a:t>_item</a:t>
            </a:r>
            <a:r>
              <a:rPr lang="ko-KR" sz="1800" i="0" b="1">
                <a:solidFill>
                  <a:srgbClr val="16191F"/>
                </a:solidFill>
                <a:latin typeface="Calibri" charset="0"/>
                <a:ea typeface="Calibri" charset="0"/>
              </a:rPr>
              <a:t>)</a:t>
            </a:r>
            <a:endParaRPr lang="ko-KR" altLang="en-US" sz="1800" i="0" b="1">
              <a:solidFill>
                <a:srgbClr val="16191F"/>
              </a:solidFill>
              <a:latin typeface="Calibri" charset="0"/>
              <a:ea typeface="Calibri"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19125" y="9673590"/>
            <a:ext cx="17051655" cy="1905"/>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3" name="Rect 0"/>
          <p:cNvSpPr txBox="1">
            <a:spLocks/>
          </p:cNvSpPr>
          <p:nvPr/>
        </p:nvSpPr>
        <p:spPr>
          <a:xfrm rot="0">
            <a:off x="3967480" y="3763645"/>
            <a:ext cx="10363835" cy="1123950"/>
          </a:xfrm>
          <a:prstGeom prst="rect"/>
        </p:spPr>
        <p:txBody>
          <a:bodyPr wrap="square" lIns="0" tIns="0" rIns="0" bIns="0" numCol="1" rtlCol="1" vert="horz" anchor="t">
            <a:spAutoFit/>
          </a:bodyPr>
          <a:lstStyle/>
          <a:p>
            <a:pPr marL="0" indent="0" algn="ctr" latinLnBrk="0">
              <a:lnSpc>
                <a:spcPts val="8845"/>
              </a:lnSpc>
              <a:buFontTx/>
              <a:buNone/>
            </a:pPr>
            <a:r>
              <a:rPr lang="ko-KR" sz="8840" b="0">
                <a:solidFill>
                  <a:srgbClr val="292929"/>
                </a:solidFill>
                <a:latin typeface="Noto Sans Bold" charset="0"/>
                <a:ea typeface="Noto Sans Bold" charset="0"/>
                <a:cs typeface="Noto Sans Bold" charset="0"/>
              </a:rPr>
              <a:t>4</a:t>
            </a:r>
            <a:r>
              <a:rPr lang="ko-KR" sz="8840" b="0">
                <a:solidFill>
                  <a:srgbClr val="292929"/>
                </a:solidFill>
                <a:latin typeface="Noto Sans Bold" charset="0"/>
                <a:ea typeface="Noto Sans Bold" charset="0"/>
                <a:cs typeface="Noto Sans Bold" charset="0"/>
              </a:rPr>
              <a:t>. </a:t>
            </a:r>
            <a:r>
              <a:rPr lang="ko-KR" sz="8840" b="0">
                <a:solidFill>
                  <a:srgbClr val="292929"/>
                </a:solidFill>
                <a:latin typeface="Noto Sans Bold" charset="0"/>
                <a:ea typeface="Noto Sans Bold" charset="0"/>
                <a:cs typeface="Noto Sans Bold" charset="0"/>
              </a:rPr>
              <a:t>시연</a:t>
            </a:r>
            <a:r>
              <a:rPr lang="ko-KR" sz="8840" b="0">
                <a:solidFill>
                  <a:srgbClr val="292929"/>
                </a:solidFill>
                <a:latin typeface="Noto Sans Bold" charset="0"/>
                <a:ea typeface="Noto Sans Bold" charset="0"/>
                <a:cs typeface="Noto Sans Bold" charset="0"/>
              </a:rPr>
              <a:t> </a:t>
            </a:r>
            <a:r>
              <a:rPr lang="ko-KR" sz="8840" b="0">
                <a:solidFill>
                  <a:srgbClr val="292929"/>
                </a:solidFill>
                <a:latin typeface="Noto Sans Bold" charset="0"/>
                <a:ea typeface="Noto Sans Bold" charset="0"/>
                <a:cs typeface="Noto Sans Bold" charset="0"/>
              </a:rPr>
              <a:t>영상</a:t>
            </a:r>
            <a:endParaRPr lang="ko-KR" altLang="en-US" sz="8840" b="0">
              <a:solidFill>
                <a:srgbClr val="292929"/>
              </a:solidFill>
              <a:latin typeface="Noto Sans Bold" charset="0"/>
              <a:ea typeface="Noto Sans Bold" charset="0"/>
              <a:cs typeface="Noto Sans Bold" charset="0"/>
            </a:endParaRPr>
          </a:p>
        </p:txBody>
      </p:sp>
      <p:pic>
        <p:nvPicPr>
          <p:cNvPr id="4098" name="Picture 2" descr="C:/Users/USER/AppData/Roaming/PolarisOffice/ETemp/5732_13833832/fImage4121513498467.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a:fillRect/>
          </a:stretch>
        </p:blipFill>
        <p:spPr bwMode="auto">
          <a:xfrm rot="0">
            <a:off x="8077200" y="5149850"/>
            <a:ext cx="2144395" cy="2138045"/>
          </a:xfrm>
          <a:prstGeom prst="rect"/>
          <a:noFill/>
        </p:spPr>
      </p:pic>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pic>
        <p:nvPicPr>
          <p:cNvPr id="2" name="시연영상_insightforge" descr="C:/Users/USER/AppData/Roaming/PolarisOffice/ETemp/12292_12335920/fImage70768018611478.png">
            <a:hlinkClick r:id="" action="ppaction://media"/>
          </p:cNvPr>
          <p:cNvPicPr>
            <a:picLocks noChangeAspect="1"/>
          </p:cNvPicPr>
          <p:nvPr>
            <a:videoFile r:link="rId9"/>
            <p:extLst>
              <p:ext uri="{DAA4B4D4-6D71-4841-9C94-3DE7FCFB9230}">
                <p14:media xmlns:p14="http://schemas.microsoft.com/office/powerpoint/2010/main" r:embed="rId10"/>
              </p:ext>
            </p:extLst>
          </p:nvPr>
        </p:nvPicPr>
        <p:blipFill rotWithShape="1">
          <a:blip r:embed="rId8" cstate="print">
            <a:extLst>
              <a:ext uri="{28A0092B-C50C-407E-A947-70E740481C1C}">
                <a14:useLocalDpi xmlns:a14="http://schemas.microsoft.com/office/drawing/2010/main" val="0"/>
              </a:ext>
            </a:extLst>
          </a:blip>
          <a:stretch>
            <a:fillRect/>
          </a:stretch>
        </p:blipFill>
        <p:spPr>
          <a:xfrm>
            <a:off x="816610" y="339090"/>
            <a:ext cx="16656050" cy="9349740"/>
          </a:xfrm>
          <a:prstGeom prst="rect"/>
          <a:noFill/>
          <a:ln w="9525" cap="flat" cmpd="sng">
            <a:solidFill>
              <a:schemeClr val="tx1">
                <a:alpha val="100000"/>
              </a:schemeClr>
            </a:solidFill>
            <a:prstDash val="solid"/>
            <a:rou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video>
              <p:cMediaNode vol="80000">
                <p:cTn>
                  <p:stCondLst>
                    <p:cond delay="0"/>
                  </p:stCondLst>
                </p:cTn>
                <p:tgtEl>
                  <p:spTgt spid="2"/>
                </p:tgtEl>
              </p:cMediaNode>
            </p:video>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a:off x="619125" y="9673590"/>
            <a:ext cx="17051020" cy="1270"/>
          </a:xfrm>
          <a:prstGeom prst="line">
            <a:avLst/>
          </a:prstGeom>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3" name="Rect 0"/>
          <p:cNvSpPr txBox="1">
            <a:spLocks/>
          </p:cNvSpPr>
          <p:nvPr/>
        </p:nvSpPr>
        <p:spPr>
          <a:xfrm rot="0">
            <a:off x="5186680" y="4580890"/>
            <a:ext cx="7917180" cy="1123950"/>
          </a:xfrm>
          <a:prstGeom prst="rect"/>
        </p:spPr>
        <p:txBody>
          <a:bodyPr wrap="square" lIns="0" tIns="0" rIns="0" bIns="0" numCol="1" rtlCol="1" vert="horz" anchor="t">
            <a:spAutoFit/>
          </a:bodyPr>
          <a:lstStyle/>
          <a:p>
            <a:pPr marL="0" indent="0" algn="ctr" latinLnBrk="0">
              <a:lnSpc>
                <a:spcPts val="8845"/>
              </a:lnSpc>
              <a:buFontTx/>
              <a:buNone/>
            </a:pPr>
            <a:r>
              <a:rPr lang="ko-KR" sz="8840" b="0">
                <a:solidFill>
                  <a:srgbClr val="292929"/>
                </a:solidFill>
                <a:latin typeface="Noto Sans Bold" charset="0"/>
                <a:ea typeface="Noto Sans Bold" charset="0"/>
                <a:cs typeface="Noto Sans Bold" charset="0"/>
              </a:rPr>
              <a:t>5</a:t>
            </a:r>
            <a:r>
              <a:rPr lang="ko-KR" sz="8840" b="0">
                <a:solidFill>
                  <a:srgbClr val="292929"/>
                </a:solidFill>
                <a:latin typeface="Noto Sans Bold" charset="0"/>
                <a:ea typeface="Noto Sans Bold" charset="0"/>
                <a:cs typeface="Noto Sans Bold" charset="0"/>
              </a:rPr>
              <a:t>. </a:t>
            </a:r>
            <a:r>
              <a:rPr lang="ko-KR" sz="8840" b="0">
                <a:solidFill>
                  <a:srgbClr val="292929"/>
                </a:solidFill>
                <a:latin typeface="Noto Sans Bold" charset="0"/>
                <a:ea typeface="Noto Sans Bold" charset="0"/>
                <a:cs typeface="Noto Sans Bold" charset="0"/>
              </a:rPr>
              <a:t>추가</a:t>
            </a:r>
            <a:r>
              <a:rPr lang="ko-KR" sz="8840" b="0">
                <a:solidFill>
                  <a:srgbClr val="292929"/>
                </a:solidFill>
                <a:latin typeface="Noto Sans Bold" charset="0"/>
                <a:ea typeface="Noto Sans Bold" charset="0"/>
                <a:cs typeface="Noto Sans Bold" charset="0"/>
              </a:rPr>
              <a:t> </a:t>
            </a:r>
            <a:r>
              <a:rPr lang="ko-KR" sz="8840" b="0">
                <a:solidFill>
                  <a:srgbClr val="292929"/>
                </a:solidFill>
                <a:latin typeface="Noto Sans Bold" charset="0"/>
                <a:ea typeface="Noto Sans Bold" charset="0"/>
                <a:cs typeface="Noto Sans Bold" charset="0"/>
              </a:rPr>
              <a:t>사항</a:t>
            </a:r>
            <a:endParaRPr lang="ko-KR" altLang="en-US" sz="8840" b="0">
              <a:solidFill>
                <a:srgbClr val="292929"/>
              </a:solidFill>
              <a:latin typeface="Noto Sans Bold" charset="0"/>
              <a:ea typeface="Noto Sans Bold" charset="0"/>
              <a:cs typeface="Noto Sans Bold" charset="0"/>
            </a:endParaRPr>
          </a:p>
        </p:txBody>
      </p:sp>
    </p:spTree>
  </p:cSld>
  <p:clrMapOvr>
    <a:masterClrMapping/>
  </p:clrMapOvr>
  <mc:AlternateContent xmlns:mc="http://schemas.openxmlformats.org/markup-compatibility/2006">
    <mc:Choice xmlns:p14="http://schemas.microsoft.com/office/powerpoint/2010/main" Requires="p14">
      <p:transition spd="slow" p14:dur="1000"/>
    </mc:Choice>
    <mc:Fallback>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Rect 0"/>
          <p:cNvCxnSpPr/>
          <p:nvPr/>
        </p:nvCxnSpPr>
        <p:spPr>
          <a:xfrm rot="0">
            <a:off x="632460" y="1047750"/>
            <a:ext cx="17054195" cy="4445"/>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rot="0">
            <a:off x="619125" y="9673590"/>
            <a:ext cx="17054195" cy="4445"/>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rot="0">
            <a:off x="881380" y="274955"/>
            <a:ext cx="3892550" cy="572135"/>
          </a:xfrm>
          <a:prstGeom prst="rect"/>
        </p:spPr>
        <p:txBody>
          <a:bodyPr wrap="square" lIns="0" tIns="0" rIns="0" bIns="0" numCol="1" rtlCol="1" vert="horz"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5</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추가 사항</a:t>
            </a:r>
            <a:endParaRPr lang="ko-KR" altLang="en-US" sz="4500">
              <a:solidFill>
                <a:srgbClr val="000000"/>
              </a:solidFill>
              <a:latin typeface="Noto Sans Bold" charset="0"/>
              <a:ea typeface="Noto Sans Bold" charset="0"/>
              <a:cs typeface="Noto Sans Bold" charset="0"/>
            </a:endParaRPr>
          </a:p>
        </p:txBody>
      </p:sp>
      <p:sp>
        <p:nvSpPr>
          <p:cNvPr id="21" name="Rect 0"/>
          <p:cNvSpPr txBox="1">
            <a:spLocks/>
          </p:cNvSpPr>
          <p:nvPr/>
        </p:nvSpPr>
        <p:spPr>
          <a:xfrm rot="0">
            <a:off x="850265" y="8336280"/>
            <a:ext cx="16656050" cy="1154430"/>
          </a:xfrm>
          <a:prstGeom prst="rect"/>
        </p:spPr>
        <p:txBody>
          <a:bodyPr wrap="square" lIns="0" tIns="0" rIns="0" bIns="0" numCol="1" rtlCol="1" vert="horz" anchor="t">
            <a:spAutoFit/>
          </a:bodyPr>
          <a:lstStyle/>
          <a:p>
            <a:pPr marL="0" indent="0" latinLnBrk="0">
              <a:lnSpc>
                <a:spcPct val="150000"/>
              </a:lnSpc>
              <a:buFontTx/>
              <a:buNone/>
            </a:pPr>
            <a:r>
              <a:rPr sz="2500"/>
              <a:t>NGINX와 TOMCAT에 대해 WAF를 구성하여 SQL 인젝션 및 XSS 공격을 방지하고, S3에 로깅하여 보안 이벤트를 모니터링함으로써 웹 애플리케이션의 보안과 관리 효율성을 향상</a:t>
            </a:r>
            <a:endParaRPr lang="ko-KR" altLang="en-US" sz="2500"/>
          </a:p>
        </p:txBody>
      </p:sp>
      <p:sp>
        <p:nvSpPr>
          <p:cNvPr id="23" name="Rect 0"/>
          <p:cNvSpPr txBox="1">
            <a:spLocks/>
          </p:cNvSpPr>
          <p:nvPr/>
        </p:nvSpPr>
        <p:spPr>
          <a:xfrm rot="0">
            <a:off x="885825" y="1236345"/>
            <a:ext cx="14901545" cy="638810"/>
          </a:xfrm>
          <a:prstGeom prst="rect"/>
        </p:spPr>
        <p:txBody>
          <a:bodyPr wrap="square" lIns="0" tIns="0" rIns="0" bIns="0" numCol="1" rtlCol="1" vert="horz"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WAF 구성 </a:t>
            </a:r>
            <a:endParaRPr lang="ko-KR" altLang="en-US" sz="3600">
              <a:solidFill>
                <a:srgbClr val="000000"/>
              </a:solidFill>
              <a:latin typeface="Noto Sans Bold" charset="0"/>
              <a:ea typeface="Noto Sans Bold" charset="0"/>
              <a:cs typeface="Noto Sans Bold" charset="0"/>
            </a:endParaRPr>
          </a:p>
        </p:txBody>
      </p:sp>
      <p:sp>
        <p:nvSpPr>
          <p:cNvPr id="25" name="Rect 0"/>
          <p:cNvSpPr txBox="1">
            <a:spLocks/>
          </p:cNvSpPr>
          <p:nvPr/>
        </p:nvSpPr>
        <p:spPr>
          <a:xfrm rot="0">
            <a:off x="4540250" y="448310"/>
            <a:ext cx="5803900" cy="319405"/>
          </a:xfrm>
          <a:prstGeom prst="rect"/>
        </p:spPr>
        <p:txBody>
          <a:bodyPr wrap="square" lIns="0" tIns="0" rIns="0" bIns="0" numCol="1" rtlCol="1" vert="horz"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WAF를 이용하여 보안 강화</a:t>
            </a:r>
            <a:endParaRPr lang="ko-KR" altLang="en-US" sz="2500">
              <a:solidFill>
                <a:srgbClr val="000000"/>
              </a:solidFill>
              <a:latin typeface="Noto Sans" charset="0"/>
              <a:ea typeface="Noto Sans" charset="0"/>
              <a:cs typeface="Noto Sans" charset="0"/>
            </a:endParaRPr>
          </a:p>
        </p:txBody>
      </p:sp>
      <p:graphicFrame>
        <p:nvGraphicFramePr>
          <p:cNvPr id="26" name="Table 3"/>
          <p:cNvGraphicFramePr>
            <a:graphicFrameLocks noGrp="1"/>
          </p:cNvGraphicFramePr>
          <p:nvPr/>
        </p:nvGraphicFramePr>
        <p:xfrm>
          <a:off x="911225" y="2599055"/>
          <a:ext cx="8042275" cy="4441825"/>
        </p:xfrm>
        <a:graphic>
          <a:graphicData uri="http://schemas.openxmlformats.org/drawingml/2006/table">
            <a:tbl>
              <a:tblPr firstRow="1" bandRow="1">
                <a:tableStyleId>{D7AC3CCA-C797-4891-BE02-D94E43425B78}</a:tableStyleId>
              </a:tblPr>
              <a:tblGrid>
                <a:gridCol w="2762885"/>
                <a:gridCol w="5279390"/>
              </a:tblGrid>
              <a:tr h="383540">
                <a:tc>
                  <a:txBody>
                    <a:bodyPr/>
                    <a:lstStyle/>
                    <a:p>
                      <a:pPr marL="0" indent="0" algn="ctr" latinLnBrk="0" hangingPunct="1" lvl="1">
                        <a:buFontTx/>
                        <a:buNone/>
                      </a:pPr>
                      <a:r>
                        <a:rPr lang="ko-KR" sz="1800" kern="1200" i="0" b="1">
                          <a:solidFill>
                            <a:schemeClr val="dk1"/>
                          </a:solidFill>
                          <a:latin typeface="맑은 고딕" charset="0"/>
                          <a:ea typeface="맑은 고딕" charset="0"/>
                        </a:rPr>
                        <a:t>NGINX ACL</a:t>
                      </a:r>
                      <a:endParaRPr lang="ko-KR" altLang="en-US" sz="1800" kern="1200" i="0" b="1">
                        <a:solidFill>
                          <a:schemeClr val="dk1"/>
                        </a:solidFill>
                        <a:latin typeface="맑은 고딕" charset="0"/>
                        <a:ea typeface="맑은 고딕" charset="0"/>
                      </a:endParaRPr>
                    </a:p>
                  </a:txBody>
                  <a:tcPr marL="90170" marR="90170" marT="46990" marB="46990" anchor="ctr"/>
                </a:tc>
                <a:tc>
                  <a:txBody>
                    <a:bodyPr/>
                    <a:lstStyle/>
                    <a:p>
                      <a:pPr marL="0" indent="0" algn="ctr" latinLnBrk="0" hangingPunct="1" lvl="1">
                        <a:buFontTx/>
                        <a:buNone/>
                      </a:pPr>
                      <a:r>
                        <a:rPr sz="1800" kern="1200" i="0" b="1">
                          <a:solidFill>
                            <a:schemeClr val="dk1"/>
                          </a:solidFill>
                          <a:latin typeface="맑은 고딕" charset="0"/>
                          <a:ea typeface="맑은 고딕" charset="0"/>
                        </a:rPr>
                        <a:t>설명</a:t>
                      </a:r>
                      <a:endParaRPr lang="ko-KR" altLang="en-US" sz="1800" kern="1200" i="0" b="1">
                        <a:solidFill>
                          <a:schemeClr val="dk1"/>
                        </a:solidFill>
                        <a:latin typeface="맑은 고딕" charset="0"/>
                        <a:ea typeface="맑은 고딕" charset="0"/>
                      </a:endParaRPr>
                    </a:p>
                  </a:txBody>
                  <a:tcPr marL="90170" marR="90170" marT="46990" marB="46990" anchor="ctr"/>
                </a:tc>
              </a:tr>
              <a:tr h="370840">
                <a:tc>
                  <a:txBody>
                    <a:bodyPr/>
                    <a:lstStyle/>
                    <a:p>
                      <a:pPr marL="0" indent="0" algn="ctr" latinLnBrk="0" hangingPunct="1" lvl="1">
                        <a:buFontTx/>
                        <a:buNone/>
                      </a:pPr>
                      <a:r>
                        <a:rPr lang="ko-KR" sz="1800" kern="1200" i="0" b="0">
                          <a:solidFill>
                            <a:schemeClr val="dk1"/>
                          </a:solidFill>
                          <a:latin typeface="Calibri" charset="0"/>
                          <a:ea typeface="맑은 고딕" charset="0"/>
                          <a:cs typeface="+mn-cs"/>
                        </a:rPr>
                        <a:t>이름</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c>
                  <a:txBody>
                    <a:bodyPr/>
                    <a:lstStyle/>
                    <a:p>
                      <a:pPr marL="0" indent="0" algn="ctr" latinLnBrk="0" hangingPunct="1" lvl="1">
                        <a:buFontTx/>
                        <a:buNone/>
                      </a:pPr>
                      <a:r>
                        <a:rPr lang="ko-KR" altLang="en-US" sz="1800" kern="1200" i="0" b="0">
                          <a:solidFill>
                            <a:schemeClr val="dk1"/>
                          </a:solidFill>
                          <a:latin typeface="맑은 고딕" charset="0"/>
                          <a:ea typeface="맑은 고딕" charset="0"/>
                        </a:rPr>
                        <a:t>NGINX-WebACL</a:t>
                      </a:r>
                      <a:endParaRPr lang="ko-KR" altLang="en-US" sz="1800" kern="1200" i="0" b="0">
                        <a:solidFill>
                          <a:schemeClr val="dk1"/>
                        </a:solidFill>
                        <a:latin typeface="맑은 고딕" charset="0"/>
                        <a:ea typeface="맑은 고딕" charset="0"/>
                      </a:endParaRPr>
                    </a:p>
                  </a:txBody>
                  <a:tcPr marL="90170" marR="90170" marT="46990" marB="46990" anchor="ctr">
                    <a:noFill/>
                  </a:tcPr>
                </a:tc>
              </a:tr>
              <a:tr h="386715">
                <a:tc>
                  <a:txBody>
                    <a:bodyPr/>
                    <a:lstStyle/>
                    <a:p>
                      <a:pPr marL="0" indent="0" algn="ctr" latinLnBrk="0" hangingPunct="1" lvl="1">
                        <a:buFontTx/>
                        <a:buNone/>
                      </a:pPr>
                      <a:r>
                        <a:rPr sz="1800" kern="1200" i="0" b="0">
                          <a:solidFill>
                            <a:schemeClr val="dk1"/>
                          </a:solidFill>
                          <a:latin typeface="Calibri" charset="0"/>
                          <a:ea typeface="맑은 고딕" charset="0"/>
                          <a:cs typeface="+mn-cs"/>
                        </a:rPr>
                        <a:t>R</a:t>
                      </a:r>
                      <a:r>
                        <a:rPr lang="ko-KR" sz="1800" kern="1200" i="0" b="0">
                          <a:solidFill>
                            <a:schemeClr val="dk1"/>
                          </a:solidFill>
                          <a:latin typeface="Calibri" charset="0"/>
                          <a:ea typeface="맑은 고딕" charset="0"/>
                          <a:cs typeface="+mn-cs"/>
                        </a:rPr>
                        <a:t>egion</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c>
                  <a:txBody>
                    <a:bodyPr/>
                    <a:lstStyle/>
                    <a:p>
                      <a:pPr marL="0" indent="0" algn="ctr" latinLnBrk="0" hangingPunct="1" lvl="1">
                        <a:buFontTx/>
                        <a:buNone/>
                      </a:pPr>
                      <a:r>
                        <a:rPr lang="ko-KR" sz="1800" kern="1200" i="0" b="0">
                          <a:solidFill>
                            <a:schemeClr val="dk1"/>
                          </a:solidFill>
                          <a:latin typeface="Calibri" charset="0"/>
                          <a:ea typeface="맑은 고딕" charset="0"/>
                          <a:cs typeface="+mn-cs"/>
                        </a:rPr>
                        <a:t>a</a:t>
                      </a:r>
                      <a:r>
                        <a:rPr sz="1800" kern="1200" i="0" b="0">
                          <a:solidFill>
                            <a:schemeClr val="dk1"/>
                          </a:solidFill>
                          <a:latin typeface="Calibri" charset="0"/>
                          <a:ea typeface="맑은 고딕" charset="0"/>
                          <a:cs typeface="+mn-cs"/>
                        </a:rPr>
                        <a:t>p-</a:t>
                      </a:r>
                      <a:r>
                        <a:rPr lang="ko-KR" sz="1800" kern="1200" i="0" b="0">
                          <a:solidFill>
                            <a:schemeClr val="dk1"/>
                          </a:solidFill>
                          <a:latin typeface="Calibri" charset="0"/>
                          <a:ea typeface="맑은 고딕" charset="0"/>
                          <a:cs typeface="+mn-cs"/>
                        </a:rPr>
                        <a:t>northeast-2</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r>
              <a:tr h="370840">
                <a:tc>
                  <a:txBody>
                    <a:bodyPr/>
                    <a:lstStyle/>
                    <a:p>
                      <a:pPr marL="0" indent="0" algn="ctr" latinLnBrk="0" hangingPunct="1" lvl="1">
                        <a:buFontTx/>
                        <a:buNone/>
                      </a:pPr>
                      <a:r>
                        <a:rPr sz="1800" kern="1200" i="0" b="0">
                          <a:solidFill>
                            <a:schemeClr val="dk1"/>
                          </a:solidFill>
                          <a:latin typeface="Calibri" charset="0"/>
                          <a:ea typeface="맑은 고딕" charset="0"/>
                          <a:cs typeface="+mn-cs"/>
                        </a:rPr>
                        <a:t>Load </a:t>
                      </a:r>
                      <a:r>
                        <a:rPr lang="ko-KR" sz="1800" kern="1200" i="0" b="0">
                          <a:solidFill>
                            <a:schemeClr val="dk1"/>
                          </a:solidFill>
                          <a:latin typeface="Calibri" charset="0"/>
                          <a:ea typeface="맑은 고딕" charset="0"/>
                          <a:cs typeface="+mn-cs"/>
                        </a:rPr>
                        <a:t>Balancer</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c>
                  <a:txBody>
                    <a:bodyPr/>
                    <a:lstStyle/>
                    <a:p>
                      <a:pPr marL="0" indent="0" algn="ctr" latinLnBrk="0" hangingPunct="1" lvl="1">
                        <a:buFontTx/>
                        <a:buNone/>
                      </a:pPr>
                      <a:r>
                        <a:rPr lang="ko-KR" sz="1800" kern="1200" i="0" b="0">
                          <a:solidFill>
                            <a:schemeClr val="dk1"/>
                          </a:solidFill>
                          <a:latin typeface="Calibri" charset="0"/>
                          <a:ea typeface="맑은 고딕" charset="0"/>
                          <a:cs typeface="+mn-cs"/>
                        </a:rPr>
                        <a:t>VEC-PRD-NGINX-ALB</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r>
              <a:tr h="1078230">
                <a:tc>
                  <a:txBody>
                    <a:bodyPr/>
                    <a:lstStyle/>
                    <a:p>
                      <a:pPr marL="0" indent="0" algn="ctr" latinLnBrk="0" hangingPunct="1" lvl="1">
                        <a:buFontTx/>
                        <a:buNone/>
                      </a:pPr>
                      <a:r>
                        <a:rPr sz="2000" kern="1200" i="0" b="0">
                          <a:solidFill>
                            <a:schemeClr val="dk1"/>
                          </a:solidFill>
                          <a:latin typeface="Calibri" charset="0"/>
                          <a:ea typeface="맑은 고딕" charset="0"/>
                          <a:cs typeface="+mn-cs"/>
                        </a:rPr>
                        <a:t>rules</a:t>
                      </a:r>
                      <a:endParaRPr lang="ko-KR" altLang="en-US" sz="2000" kern="1200" i="0" b="0">
                        <a:solidFill>
                          <a:schemeClr val="dk1"/>
                        </a:solidFill>
                        <a:latin typeface="Calibri" charset="0"/>
                        <a:ea typeface="맑은 고딕" charset="0"/>
                        <a:cs typeface="+mn-cs"/>
                      </a:endParaRPr>
                    </a:p>
                  </a:txBody>
                  <a:tcPr marL="90170" marR="90170" marT="46990" marB="46990" anchor="ctr">
                    <a:noFill/>
                  </a:tcPr>
                </a:tc>
                <a:tc>
                  <a:txBody>
                    <a:bodyPr/>
                    <a:lstStyle/>
                    <a:p>
                      <a:pPr marL="0" indent="0" algn="just" latinLnBrk="0" hangingPunct="1" lvl="1">
                        <a:buFontTx/>
                        <a:buNone/>
                      </a:pPr>
                      <a:r>
                        <a:rPr lang="ko-KR" sz="2000" kern="1200" i="0" b="0">
                          <a:solidFill>
                            <a:schemeClr val="dk1"/>
                          </a:solidFill>
                          <a:latin typeface="Calibri" charset="0"/>
                          <a:ea typeface="맑은 고딕" charset="0"/>
                          <a:cs typeface="+mn-cs"/>
                        </a:rPr>
                        <a:t>                </a:t>
                      </a:r>
                      <a:r>
                        <a:rPr sz="2000" kern="1200" i="0" b="0">
                          <a:solidFill>
                            <a:schemeClr val="dk1"/>
                          </a:solidFill>
                          <a:latin typeface="Calibri" charset="0"/>
                          <a:ea typeface="맑은 고딕" charset="0"/>
                          <a:cs typeface="+mn-cs"/>
                        </a:rPr>
                        <a:t>-</a:t>
                      </a:r>
                      <a:r>
                        <a:rPr lang="ko-KR" sz="2000" kern="1200" i="0" b="0">
                          <a:solidFill>
                            <a:schemeClr val="dk1"/>
                          </a:solidFill>
                          <a:latin typeface="Calibri" charset="0"/>
                          <a:ea typeface="맑은 고딕" charset="0"/>
                          <a:cs typeface="+mn-cs"/>
                        </a:rPr>
                        <a:t> </a:t>
                      </a:r>
                      <a:r>
                        <a:rPr sz="1600" kern="1200" i="0" b="0">
                          <a:solidFill>
                            <a:schemeClr val="dk1"/>
                          </a:solidFill>
                          <a:latin typeface="Helvetica Neue" charset="0"/>
                          <a:ea typeface="Malgun Gothic" charset="0"/>
                        </a:rPr>
                        <a:t>SQL 인젝션 방지 규칙,</a:t>
                      </a:r>
                      <a:endParaRPr lang="ko-KR" altLang="en-US" sz="1600" kern="1200" i="0" b="0">
                        <a:solidFill>
                          <a:schemeClr val="dk1"/>
                        </a:solidFill>
                        <a:latin typeface="Helvetica Neue" charset="0"/>
                        <a:ea typeface="Malgun Gothic" charset="0"/>
                      </a:endParaRPr>
                    </a:p>
                    <a:p>
                      <a:pPr marL="0" indent="0" algn="just" latinLnBrk="0" hangingPunct="1" lvl="1">
                        <a:buFontTx/>
                        <a:buNone/>
                      </a:pPr>
                      <a:r>
                        <a:rPr lang="ko-KR" sz="2000" kern="1200" i="0" b="0">
                          <a:solidFill>
                            <a:schemeClr val="dk1"/>
                          </a:solidFill>
                          <a:latin typeface="Calibri" charset="0"/>
                          <a:ea typeface="맑은 고딕" charset="0"/>
                          <a:cs typeface="+mn-cs"/>
                        </a:rPr>
                        <a:t>                </a:t>
                      </a:r>
                      <a:r>
                        <a:rPr sz="2000" kern="1200" i="0" b="0">
                          <a:solidFill>
                            <a:schemeClr val="dk1"/>
                          </a:solidFill>
                          <a:latin typeface="Calibri" charset="0"/>
                          <a:ea typeface="맑은 고딕" charset="0"/>
                          <a:cs typeface="+mn-cs"/>
                        </a:rPr>
                        <a:t>-</a:t>
                      </a:r>
                      <a:r>
                        <a:rPr lang="ko-KR" sz="2000" kern="1200" i="0" b="0">
                          <a:solidFill>
                            <a:schemeClr val="dk1"/>
                          </a:solidFill>
                          <a:latin typeface="Calibri" charset="0"/>
                          <a:ea typeface="맑은 고딕" charset="0"/>
                          <a:cs typeface="+mn-cs"/>
                        </a:rPr>
                        <a:t> </a:t>
                      </a:r>
                      <a:r>
                        <a:rPr sz="1600" kern="1200" i="0" b="0">
                          <a:solidFill>
                            <a:schemeClr val="dk1"/>
                          </a:solidFill>
                          <a:latin typeface="Helvetica Neue" charset="0"/>
                          <a:ea typeface="Malgun Gothic" charset="0"/>
                        </a:rPr>
                        <a:t>XSS 방지 및 웹 취약점 방어 규칙</a:t>
                      </a:r>
                      <a:endParaRPr lang="ko-KR" altLang="en-US" sz="1600" kern="1200" i="0" b="0">
                        <a:solidFill>
                          <a:schemeClr val="dk1"/>
                        </a:solidFill>
                        <a:latin typeface="Helvetica Neue" charset="0"/>
                        <a:ea typeface="Malgun Gothic" charset="0"/>
                      </a:endParaRPr>
                    </a:p>
                  </a:txBody>
                  <a:tcPr marL="90170" marR="90170" marT="46990" marB="46990" anchor="ctr">
                    <a:noFill/>
                  </a:tcPr>
                </a:tc>
              </a:tr>
              <a:tr h="1078230">
                <a:tc>
                  <a:txBody>
                    <a:bodyPr/>
                    <a:lstStyle/>
                    <a:p>
                      <a:pPr marL="0" indent="0" algn="ctr" latinLnBrk="0" hangingPunct="1" lvl="1">
                        <a:buFontTx/>
                        <a:buNone/>
                      </a:pPr>
                      <a:r>
                        <a:rPr lang="ko-KR" sz="2000" kern="1200" i="0" b="0">
                          <a:solidFill>
                            <a:schemeClr val="dk1"/>
                          </a:solidFill>
                          <a:latin typeface="Calibri" charset="0"/>
                          <a:ea typeface="맑은 고딕" charset="0"/>
                          <a:cs typeface="+mn-cs"/>
                        </a:rPr>
                        <a:t>monitoring</a:t>
                      </a:r>
                      <a:endParaRPr lang="ko-KR" altLang="en-US" sz="2000" kern="1200" i="0" b="0">
                        <a:solidFill>
                          <a:schemeClr val="dk1"/>
                        </a:solidFill>
                        <a:latin typeface="Calibri" charset="0"/>
                        <a:ea typeface="맑은 고딕" charset="0"/>
                        <a:cs typeface="+mn-cs"/>
                      </a:endParaRPr>
                    </a:p>
                  </a:txBody>
                  <a:tcPr marL="90170" marR="90170" marT="46990" marB="46990" anchor="ctr">
                    <a:noFill/>
                  </a:tcPr>
                </a:tc>
                <a:tc>
                  <a:txBody>
                    <a:bodyPr/>
                    <a:lstStyle/>
                    <a:p>
                      <a:pPr marL="0" indent="0" algn="just" latinLnBrk="0" hangingPunct="1" lvl="1">
                        <a:buFontTx/>
                        <a:buNone/>
                      </a:pPr>
                      <a:r>
                        <a:rPr lang="ko-KR" sz="2000" kern="1200" i="0" b="0">
                          <a:solidFill>
                            <a:schemeClr val="dk1"/>
                          </a:solidFill>
                          <a:latin typeface="Calibri" charset="0"/>
                          <a:ea typeface="맑은 고딕" charset="0"/>
                          <a:cs typeface="+mn-cs"/>
                        </a:rPr>
                        <a:t>            </a:t>
                      </a:r>
                      <a:r>
                        <a:rPr sz="2000" kern="1200" i="0" b="0">
                          <a:solidFill>
                            <a:schemeClr val="dk1"/>
                          </a:solidFill>
                          <a:latin typeface="Calibri" charset="0"/>
                          <a:ea typeface="맑은 고딕" charset="0"/>
                          <a:cs typeface="+mn-cs"/>
                        </a:rPr>
                        <a:t>-</a:t>
                      </a:r>
                      <a:r>
                        <a:rPr lang="ko-KR" sz="2000" kern="1200" i="0" b="0">
                          <a:solidFill>
                            <a:schemeClr val="dk1"/>
                          </a:solidFill>
                          <a:latin typeface="Calibri" charset="0"/>
                          <a:ea typeface="맑은 고딕" charset="0"/>
                          <a:cs typeface="+mn-cs"/>
                        </a:rPr>
                        <a:t> </a:t>
                      </a:r>
                      <a:r>
                        <a:rPr sz="1600" kern="1200" i="0" b="0">
                          <a:solidFill>
                            <a:schemeClr val="dk1"/>
                          </a:solidFill>
                          <a:latin typeface="Helvetica Neue" charset="0"/>
                          <a:ea typeface="Amazon Ember" charset="0"/>
                        </a:rPr>
                        <a:t>AWSManagedRulesSQLiRuleSet,</a:t>
                      </a:r>
                      <a:endParaRPr lang="ko-KR" altLang="en-US" sz="1600" kern="1200" i="0" b="0">
                        <a:solidFill>
                          <a:schemeClr val="dk1"/>
                        </a:solidFill>
                        <a:latin typeface="Helvetica Neue" charset="0"/>
                        <a:ea typeface="Amazon Ember" charset="0"/>
                      </a:endParaRPr>
                    </a:p>
                    <a:p>
                      <a:pPr marL="0" indent="0" algn="just" latinLnBrk="0" hangingPunct="1" lvl="1">
                        <a:buFontTx/>
                        <a:buNone/>
                      </a:pPr>
                      <a:r>
                        <a:rPr lang="ko-KR" sz="2000" kern="1200" i="0" b="0">
                          <a:solidFill>
                            <a:schemeClr val="dk1"/>
                          </a:solidFill>
                          <a:latin typeface="Calibri" charset="0"/>
                          <a:ea typeface="맑은 고딕" charset="0"/>
                          <a:cs typeface="+mn-cs"/>
                        </a:rPr>
                        <a:t>            </a:t>
                      </a:r>
                      <a:r>
                        <a:rPr sz="2000" kern="1200" i="0" b="0">
                          <a:solidFill>
                            <a:schemeClr val="dk1"/>
                          </a:solidFill>
                          <a:latin typeface="Calibri" charset="0"/>
                          <a:ea typeface="맑은 고딕" charset="0"/>
                          <a:cs typeface="+mn-cs"/>
                        </a:rPr>
                        <a:t>-</a:t>
                      </a:r>
                      <a:r>
                        <a:rPr lang="ko-KR" sz="2000" kern="1200" i="0" b="0">
                          <a:solidFill>
                            <a:schemeClr val="dk1"/>
                          </a:solidFill>
                          <a:latin typeface="Calibri" charset="0"/>
                          <a:ea typeface="맑은 고딕" charset="0"/>
                          <a:cs typeface="+mn-cs"/>
                        </a:rPr>
                        <a:t> </a:t>
                      </a:r>
                      <a:r>
                        <a:rPr sz="1600" kern="1200" i="0" b="0">
                          <a:solidFill>
                            <a:schemeClr val="dk1"/>
                          </a:solidFill>
                          <a:latin typeface="Helvetica Neue" charset="0"/>
                          <a:ea typeface="Amazon Ember" charset="0"/>
                        </a:rPr>
                        <a:t>AWSManagedRulesCommonRuleSet</a:t>
                      </a:r>
                      <a:endParaRPr lang="ko-KR" altLang="en-US" sz="1600" kern="1200" i="0" b="0">
                        <a:solidFill>
                          <a:schemeClr val="dk1"/>
                        </a:solidFill>
                        <a:latin typeface="Helvetica Neue" charset="0"/>
                        <a:ea typeface="Amazon Ember" charset="0"/>
                      </a:endParaRPr>
                    </a:p>
                  </a:txBody>
                  <a:tcPr marL="90170" marR="90170" marT="46990" marB="46990" anchor="ctr">
                    <a:noFill/>
                  </a:tcPr>
                </a:tc>
              </a:tr>
              <a:tr h="386715">
                <a:tc>
                  <a:txBody>
                    <a:bodyPr/>
                    <a:lstStyle/>
                    <a:p>
                      <a:pPr marL="0" indent="0" algn="ctr" latinLnBrk="0" hangingPunct="1" lvl="1">
                        <a:buFontTx/>
                        <a:buNone/>
                      </a:pPr>
                      <a:r>
                        <a:rPr sz="1800" kern="1200" i="0" b="0">
                          <a:solidFill>
                            <a:schemeClr val="dk1"/>
                          </a:solidFill>
                          <a:latin typeface="Calibri" charset="0"/>
                          <a:ea typeface="맑은 고딕" charset="0"/>
                          <a:cs typeface="+mn-cs"/>
                        </a:rPr>
                        <a:t>logging</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c>
                  <a:txBody>
                    <a:bodyPr/>
                    <a:lstStyle/>
                    <a:p>
                      <a:pPr marL="0" indent="0" algn="ctr" latinLnBrk="0" hangingPunct="1" lvl="1">
                        <a:buFontTx/>
                        <a:buNone/>
                      </a:pPr>
                      <a:r>
                        <a:rPr sz="1800" kern="1200" i="0" b="0">
                          <a:solidFill>
                            <a:schemeClr val="dk1"/>
                          </a:solidFill>
                          <a:latin typeface="Calibri" charset="0"/>
                          <a:ea typeface="맑은 고딕" charset="0"/>
                          <a:cs typeface="+mn-cs"/>
                        </a:rPr>
                        <a:t>S3 ( aws-waf-logs-nginx )</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r>
              <a:tr h="386715">
                <a:tc>
                  <a:txBody>
                    <a:bodyPr/>
                    <a:lstStyle/>
                    <a:p>
                      <a:pPr marL="0" indent="0" algn="ctr" latinLnBrk="0" hangingPunct="1" lvl="1">
                        <a:buFontTx/>
                        <a:buNone/>
                      </a:pPr>
                      <a:r>
                        <a:rPr lang="ko-KR" sz="1800" kern="1200" i="0" b="0">
                          <a:solidFill>
                            <a:schemeClr val="dk1"/>
                          </a:solidFill>
                          <a:latin typeface="Calibri" charset="0"/>
                          <a:ea typeface="맑은 고딕" charset="0"/>
                          <a:cs typeface="+mn-cs"/>
                        </a:rPr>
                        <a:t>설정</a:t>
                      </a:r>
                      <a:r>
                        <a:rPr lang="ko-KR" sz="1800" kern="1200" i="0" b="0">
                          <a:solidFill>
                            <a:schemeClr val="dk1"/>
                          </a:solidFill>
                          <a:latin typeface="Calibri" charset="0"/>
                          <a:ea typeface="맑은 고딕" charset="0"/>
                          <a:cs typeface="+mn-cs"/>
                        </a:rPr>
                        <a:t> </a:t>
                      </a:r>
                      <a:r>
                        <a:rPr lang="ko-KR" sz="1800" kern="1200" i="0" b="0">
                          <a:solidFill>
                            <a:schemeClr val="dk1"/>
                          </a:solidFill>
                          <a:latin typeface="Calibri" charset="0"/>
                          <a:ea typeface="맑은 고딕" charset="0"/>
                          <a:cs typeface="+mn-cs"/>
                        </a:rPr>
                        <a:t>검토</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c>
                  <a:txBody>
                    <a:bodyPr/>
                    <a:lstStyle/>
                    <a:p>
                      <a:pPr marL="0" indent="0" algn="ctr" latinLnBrk="0" hangingPunct="1" lvl="1">
                        <a:buFontTx/>
                        <a:buNone/>
                      </a:pPr>
                      <a:r>
                        <a:rPr sz="1350" kern="1200" i="0" b="0">
                          <a:solidFill>
                            <a:schemeClr val="dk1"/>
                          </a:solidFill>
                          <a:latin typeface="Helvetica Neue" charset="0"/>
                          <a:ea typeface="Malgun Gothic" charset="0"/>
                        </a:rPr>
                        <a:t>해당 규칙 그룹이 어떤 유형의 공격을 탐지하고 차단하는지 </a:t>
                      </a:r>
                      <a:r>
                        <a:rPr lang="ko-KR" sz="1350" kern="1200" i="0" b="0">
                          <a:solidFill>
                            <a:schemeClr val="dk1"/>
                          </a:solidFill>
                          <a:latin typeface="Helvetica Neue" charset="0"/>
                          <a:ea typeface="Malgun Gothic" charset="0"/>
                        </a:rPr>
                        <a:t>파악</a:t>
                      </a:r>
                      <a:endParaRPr lang="ko-KR" altLang="en-US" sz="1350" kern="1200" i="0" b="0">
                        <a:solidFill>
                          <a:schemeClr val="dk1"/>
                        </a:solidFill>
                        <a:latin typeface="Helvetica Neue" charset="0"/>
                        <a:ea typeface="Malgun Gothic" charset="0"/>
                      </a:endParaRPr>
                    </a:p>
                  </a:txBody>
                  <a:tcPr marL="90170" marR="90170" marT="46990" marB="46990" anchor="ctr">
                    <a:noFill/>
                  </a:tcPr>
                </a:tc>
              </a:tr>
            </a:tbl>
          </a:graphicData>
        </a:graphic>
      </p:graphicFrame>
      <p:graphicFrame>
        <p:nvGraphicFramePr>
          <p:cNvPr id="27" name="Table 3"/>
          <p:cNvGraphicFramePr>
            <a:graphicFrameLocks noGrp="1"/>
          </p:cNvGraphicFramePr>
          <p:nvPr/>
        </p:nvGraphicFramePr>
        <p:xfrm>
          <a:off x="9225280" y="2599055"/>
          <a:ext cx="7806690" cy="4441825"/>
        </p:xfrm>
        <a:graphic>
          <a:graphicData uri="http://schemas.openxmlformats.org/drawingml/2006/table">
            <a:tbl>
              <a:tblPr firstRow="1" bandRow="1">
                <a:tableStyleId>{D7AC3CCA-C797-4891-BE02-D94E43425B78}</a:tableStyleId>
              </a:tblPr>
              <a:tblGrid>
                <a:gridCol w="2586990"/>
                <a:gridCol w="5219700"/>
              </a:tblGrid>
              <a:tr h="383540">
                <a:tc>
                  <a:txBody>
                    <a:bodyPr/>
                    <a:lstStyle/>
                    <a:p>
                      <a:pPr marL="0" indent="0" algn="ctr" latinLnBrk="0" hangingPunct="1" lvl="1">
                        <a:buFontTx/>
                        <a:buNone/>
                      </a:pPr>
                      <a:r>
                        <a:rPr sz="1800" kern="1200" i="0" b="1">
                          <a:solidFill>
                            <a:schemeClr val="dk1"/>
                          </a:solidFill>
                          <a:latin typeface="맑은 고딕" charset="0"/>
                          <a:ea typeface="맑은 고딕" charset="0"/>
                        </a:rPr>
                        <a:t>TOMCAT ACL</a:t>
                      </a:r>
                      <a:endParaRPr lang="ko-KR" altLang="en-US" sz="1800" kern="1200" i="0" b="1">
                        <a:solidFill>
                          <a:schemeClr val="dk1"/>
                        </a:solidFill>
                        <a:latin typeface="맑은 고딕" charset="0"/>
                        <a:ea typeface="맑은 고딕" charset="0"/>
                      </a:endParaRPr>
                    </a:p>
                  </a:txBody>
                  <a:tcPr marL="90170" marR="90170" marT="46990" marB="46990" anchor="ctr"/>
                </a:tc>
                <a:tc>
                  <a:txBody>
                    <a:bodyPr/>
                    <a:lstStyle/>
                    <a:p>
                      <a:pPr marL="0" indent="0" algn="ctr" latinLnBrk="0" hangingPunct="1" lvl="1">
                        <a:buFontTx/>
                        <a:buNone/>
                      </a:pPr>
                      <a:r>
                        <a:rPr sz="1800" kern="1200" i="0" b="1">
                          <a:solidFill>
                            <a:schemeClr val="dk1"/>
                          </a:solidFill>
                          <a:latin typeface="맑은 고딕" charset="0"/>
                          <a:ea typeface="맑은 고딕" charset="0"/>
                        </a:rPr>
                        <a:t>설명</a:t>
                      </a:r>
                      <a:endParaRPr lang="ko-KR" altLang="en-US" sz="1800" kern="1200" i="0" b="1">
                        <a:solidFill>
                          <a:schemeClr val="dk1"/>
                        </a:solidFill>
                        <a:latin typeface="맑은 고딕" charset="0"/>
                        <a:ea typeface="맑은 고딕" charset="0"/>
                      </a:endParaRPr>
                    </a:p>
                  </a:txBody>
                  <a:tcPr marL="90170" marR="90170" marT="46990" marB="46990" anchor="ctr"/>
                </a:tc>
              </a:tr>
              <a:tr h="370840">
                <a:tc>
                  <a:txBody>
                    <a:bodyPr/>
                    <a:lstStyle/>
                    <a:p>
                      <a:pPr marL="0" indent="0" algn="ctr" latinLnBrk="0" hangingPunct="1" lvl="1">
                        <a:buFontTx/>
                        <a:buNone/>
                      </a:pPr>
                      <a:r>
                        <a:rPr lang="ko-KR" sz="1800" kern="1200" i="0" b="0">
                          <a:solidFill>
                            <a:schemeClr val="dk1"/>
                          </a:solidFill>
                          <a:latin typeface="Calibri" charset="0"/>
                          <a:ea typeface="맑은 고딕" charset="0"/>
                          <a:cs typeface="+mn-cs"/>
                        </a:rPr>
                        <a:t>이름</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c>
                  <a:txBody>
                    <a:bodyPr/>
                    <a:lstStyle/>
                    <a:p>
                      <a:pPr marL="0" indent="0" algn="ctr" latinLnBrk="0" hangingPunct="1" lvl="1">
                        <a:buFontTx/>
                        <a:buNone/>
                      </a:pPr>
                      <a:r>
                        <a:rPr lang="ko-KR" altLang="en-US" sz="1800" kern="1200" i="0" b="0">
                          <a:solidFill>
                            <a:schemeClr val="dk1"/>
                          </a:solidFill>
                          <a:latin typeface="맑은 고딕" charset="0"/>
                          <a:ea typeface="맑은 고딕" charset="0"/>
                        </a:rPr>
                        <a:t>TOMCAT-WebACL</a:t>
                      </a:r>
                      <a:endParaRPr lang="ko-KR" altLang="en-US" sz="1800" kern="1200" i="0" b="0">
                        <a:solidFill>
                          <a:schemeClr val="dk1"/>
                        </a:solidFill>
                        <a:latin typeface="맑은 고딕" charset="0"/>
                        <a:ea typeface="맑은 고딕" charset="0"/>
                      </a:endParaRPr>
                    </a:p>
                  </a:txBody>
                  <a:tcPr marL="90170" marR="90170" marT="46990" marB="46990" anchor="ctr">
                    <a:noFill/>
                  </a:tcPr>
                </a:tc>
              </a:tr>
              <a:tr h="386715">
                <a:tc>
                  <a:txBody>
                    <a:bodyPr/>
                    <a:lstStyle/>
                    <a:p>
                      <a:pPr marL="0" indent="0" algn="ctr" latinLnBrk="0" hangingPunct="1" lvl="1">
                        <a:buFontTx/>
                        <a:buNone/>
                      </a:pPr>
                      <a:r>
                        <a:rPr sz="1800" kern="1200" i="0" b="0">
                          <a:solidFill>
                            <a:schemeClr val="dk1"/>
                          </a:solidFill>
                          <a:latin typeface="Calibri" charset="0"/>
                          <a:ea typeface="맑은 고딕" charset="0"/>
                          <a:cs typeface="+mn-cs"/>
                        </a:rPr>
                        <a:t>R</a:t>
                      </a:r>
                      <a:r>
                        <a:rPr lang="ko-KR" sz="1800" kern="1200" i="0" b="0">
                          <a:solidFill>
                            <a:schemeClr val="dk1"/>
                          </a:solidFill>
                          <a:latin typeface="Calibri" charset="0"/>
                          <a:ea typeface="맑은 고딕" charset="0"/>
                          <a:cs typeface="+mn-cs"/>
                        </a:rPr>
                        <a:t>egion</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c>
                  <a:txBody>
                    <a:bodyPr/>
                    <a:lstStyle/>
                    <a:p>
                      <a:pPr marL="0" indent="0" algn="ctr" latinLnBrk="0" hangingPunct="1" lvl="1">
                        <a:buFontTx/>
                        <a:buNone/>
                      </a:pPr>
                      <a:r>
                        <a:rPr lang="ko-KR" sz="1800" kern="1200" i="0" b="0">
                          <a:solidFill>
                            <a:schemeClr val="dk1"/>
                          </a:solidFill>
                          <a:latin typeface="Calibri" charset="0"/>
                          <a:ea typeface="맑은 고딕" charset="0"/>
                          <a:cs typeface="+mn-cs"/>
                        </a:rPr>
                        <a:t>a</a:t>
                      </a:r>
                      <a:r>
                        <a:rPr sz="1800" kern="1200" i="0" b="0">
                          <a:solidFill>
                            <a:schemeClr val="dk1"/>
                          </a:solidFill>
                          <a:latin typeface="Calibri" charset="0"/>
                          <a:ea typeface="맑은 고딕" charset="0"/>
                          <a:cs typeface="+mn-cs"/>
                        </a:rPr>
                        <a:t>p-</a:t>
                      </a:r>
                      <a:r>
                        <a:rPr lang="ko-KR" sz="1800" kern="1200" i="0" b="0">
                          <a:solidFill>
                            <a:schemeClr val="dk1"/>
                          </a:solidFill>
                          <a:latin typeface="Calibri" charset="0"/>
                          <a:ea typeface="맑은 고딕" charset="0"/>
                          <a:cs typeface="+mn-cs"/>
                        </a:rPr>
                        <a:t>northeast-2</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r>
              <a:tr h="370840">
                <a:tc>
                  <a:txBody>
                    <a:bodyPr/>
                    <a:lstStyle/>
                    <a:p>
                      <a:pPr marL="0" indent="0" algn="ctr" latinLnBrk="0" hangingPunct="1" lvl="1">
                        <a:buFontTx/>
                        <a:buNone/>
                      </a:pPr>
                      <a:r>
                        <a:rPr sz="1800" kern="1200" i="0" b="0">
                          <a:solidFill>
                            <a:schemeClr val="dk1"/>
                          </a:solidFill>
                          <a:latin typeface="Calibri" charset="0"/>
                          <a:ea typeface="맑은 고딕" charset="0"/>
                          <a:cs typeface="+mn-cs"/>
                        </a:rPr>
                        <a:t>Load </a:t>
                      </a:r>
                      <a:r>
                        <a:rPr lang="ko-KR" sz="1800" kern="1200" i="0" b="0">
                          <a:solidFill>
                            <a:schemeClr val="dk1"/>
                          </a:solidFill>
                          <a:latin typeface="Calibri" charset="0"/>
                          <a:ea typeface="맑은 고딕" charset="0"/>
                          <a:cs typeface="+mn-cs"/>
                        </a:rPr>
                        <a:t>Balancer</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c>
                  <a:txBody>
                    <a:bodyPr/>
                    <a:lstStyle/>
                    <a:p>
                      <a:pPr marL="0" indent="0" algn="ctr" latinLnBrk="0" hangingPunct="1" lvl="1">
                        <a:buFontTx/>
                        <a:buNone/>
                      </a:pPr>
                      <a:r>
                        <a:rPr lang="ko-KR" sz="1800" kern="1200" i="0" b="0">
                          <a:solidFill>
                            <a:schemeClr val="dk1"/>
                          </a:solidFill>
                          <a:latin typeface="Calibri" charset="0"/>
                          <a:ea typeface="맑은 고딕" charset="0"/>
                          <a:cs typeface="+mn-cs"/>
                        </a:rPr>
                        <a:t>VEC-PRD-TOMCAT-ALB</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r>
              <a:tr h="1078230">
                <a:tc>
                  <a:txBody>
                    <a:bodyPr/>
                    <a:lstStyle/>
                    <a:p>
                      <a:pPr marL="0" indent="0" algn="ctr" latinLnBrk="0" hangingPunct="1" lvl="1">
                        <a:buFontTx/>
                        <a:buNone/>
                      </a:pPr>
                      <a:r>
                        <a:rPr sz="2000" kern="1200" i="0" b="0">
                          <a:solidFill>
                            <a:schemeClr val="dk1"/>
                          </a:solidFill>
                          <a:latin typeface="Calibri" charset="0"/>
                          <a:ea typeface="맑은 고딕" charset="0"/>
                          <a:cs typeface="+mn-cs"/>
                        </a:rPr>
                        <a:t>rules</a:t>
                      </a:r>
                      <a:endParaRPr lang="ko-KR" altLang="en-US" sz="2000" kern="1200" i="0" b="0">
                        <a:solidFill>
                          <a:schemeClr val="dk1"/>
                        </a:solidFill>
                        <a:latin typeface="Calibri" charset="0"/>
                        <a:ea typeface="맑은 고딕" charset="0"/>
                        <a:cs typeface="+mn-cs"/>
                      </a:endParaRPr>
                    </a:p>
                  </a:txBody>
                  <a:tcPr marL="90170" marR="90170" marT="46990" marB="46990" anchor="ctr">
                    <a:noFill/>
                  </a:tcPr>
                </a:tc>
                <a:tc>
                  <a:txBody>
                    <a:bodyPr/>
                    <a:lstStyle/>
                    <a:p>
                      <a:pPr marL="0" indent="0" algn="just" latinLnBrk="0" hangingPunct="1" lvl="1">
                        <a:buFontTx/>
                        <a:buNone/>
                      </a:pPr>
                      <a:r>
                        <a:rPr lang="ko-KR" sz="2000" kern="1200" i="0" b="0">
                          <a:solidFill>
                            <a:schemeClr val="dk1"/>
                          </a:solidFill>
                          <a:latin typeface="Calibri" charset="0"/>
                          <a:ea typeface="맑은 고딕" charset="0"/>
                          <a:cs typeface="+mn-cs"/>
                        </a:rPr>
                        <a:t>               </a:t>
                      </a:r>
                      <a:r>
                        <a:rPr sz="2000" kern="1200" i="0" b="0">
                          <a:solidFill>
                            <a:schemeClr val="dk1"/>
                          </a:solidFill>
                          <a:latin typeface="Calibri" charset="0"/>
                          <a:ea typeface="맑은 고딕" charset="0"/>
                          <a:cs typeface="+mn-cs"/>
                        </a:rPr>
                        <a:t>-</a:t>
                      </a:r>
                      <a:r>
                        <a:rPr lang="ko-KR" sz="2000" kern="1200" i="0" b="0">
                          <a:solidFill>
                            <a:schemeClr val="dk1"/>
                          </a:solidFill>
                          <a:latin typeface="Calibri" charset="0"/>
                          <a:ea typeface="맑은 고딕" charset="0"/>
                          <a:cs typeface="+mn-cs"/>
                        </a:rPr>
                        <a:t> </a:t>
                      </a:r>
                      <a:r>
                        <a:rPr sz="1600" kern="1200" i="0" b="0">
                          <a:solidFill>
                            <a:schemeClr val="dk1"/>
                          </a:solidFill>
                          <a:latin typeface="Helvetica Neue" charset="0"/>
                          <a:ea typeface="Malgun Gothic" charset="0"/>
                        </a:rPr>
                        <a:t>SQL 인젝션 방지 규칙,</a:t>
                      </a:r>
                      <a:endParaRPr lang="ko-KR" altLang="en-US" sz="1600" kern="1200" i="0" b="0">
                        <a:solidFill>
                          <a:schemeClr val="dk1"/>
                        </a:solidFill>
                        <a:latin typeface="Helvetica Neue" charset="0"/>
                        <a:ea typeface="Malgun Gothic" charset="0"/>
                      </a:endParaRPr>
                    </a:p>
                    <a:p>
                      <a:pPr marL="0" indent="0" algn="just" latinLnBrk="0" hangingPunct="1" lvl="1">
                        <a:buFontTx/>
                        <a:buNone/>
                      </a:pPr>
                      <a:r>
                        <a:rPr lang="ko-KR" sz="2000" kern="1200" i="0" b="0">
                          <a:solidFill>
                            <a:schemeClr val="dk1"/>
                          </a:solidFill>
                          <a:latin typeface="Calibri" charset="0"/>
                          <a:ea typeface="맑은 고딕" charset="0"/>
                          <a:cs typeface="+mn-cs"/>
                        </a:rPr>
                        <a:t>               </a:t>
                      </a:r>
                      <a:r>
                        <a:rPr sz="2000" kern="1200" i="0" b="0">
                          <a:solidFill>
                            <a:schemeClr val="dk1"/>
                          </a:solidFill>
                          <a:latin typeface="Calibri" charset="0"/>
                          <a:ea typeface="맑은 고딕" charset="0"/>
                          <a:cs typeface="+mn-cs"/>
                        </a:rPr>
                        <a:t>-</a:t>
                      </a:r>
                      <a:r>
                        <a:rPr lang="ko-KR" sz="2000" kern="1200" i="0" b="0">
                          <a:solidFill>
                            <a:schemeClr val="dk1"/>
                          </a:solidFill>
                          <a:latin typeface="Calibri" charset="0"/>
                          <a:ea typeface="맑은 고딕" charset="0"/>
                          <a:cs typeface="+mn-cs"/>
                        </a:rPr>
                        <a:t> </a:t>
                      </a:r>
                      <a:r>
                        <a:rPr sz="1600" kern="1200" i="0" b="0">
                          <a:solidFill>
                            <a:schemeClr val="dk1"/>
                          </a:solidFill>
                          <a:latin typeface="Helvetica Neue" charset="0"/>
                          <a:ea typeface="Malgun Gothic" charset="0"/>
                        </a:rPr>
                        <a:t>XSS 방지 및 웹 취약점 방어 규칙</a:t>
                      </a:r>
                      <a:endParaRPr lang="ko-KR" altLang="en-US" sz="1600" kern="1200" i="0" b="0">
                        <a:solidFill>
                          <a:schemeClr val="dk1"/>
                        </a:solidFill>
                        <a:latin typeface="Helvetica Neue" charset="0"/>
                        <a:ea typeface="Malgun Gothic" charset="0"/>
                      </a:endParaRPr>
                    </a:p>
                  </a:txBody>
                  <a:tcPr marL="90170" marR="90170" marT="46990" marB="46990" anchor="ctr">
                    <a:noFill/>
                  </a:tcPr>
                </a:tc>
              </a:tr>
              <a:tr h="1078230">
                <a:tc>
                  <a:txBody>
                    <a:bodyPr/>
                    <a:lstStyle/>
                    <a:p>
                      <a:pPr marL="0" indent="0" algn="ctr" latinLnBrk="0" hangingPunct="1" lvl="1">
                        <a:buFontTx/>
                        <a:buNone/>
                      </a:pPr>
                      <a:r>
                        <a:rPr lang="ko-KR" sz="2000" kern="1200" i="0" b="0">
                          <a:solidFill>
                            <a:schemeClr val="dk1"/>
                          </a:solidFill>
                          <a:latin typeface="Calibri" charset="0"/>
                          <a:ea typeface="맑은 고딕" charset="0"/>
                          <a:cs typeface="+mn-cs"/>
                        </a:rPr>
                        <a:t>monitoring</a:t>
                      </a:r>
                      <a:endParaRPr lang="ko-KR" altLang="en-US" sz="2000" kern="1200" i="0" b="0">
                        <a:solidFill>
                          <a:schemeClr val="dk1"/>
                        </a:solidFill>
                        <a:latin typeface="Calibri" charset="0"/>
                        <a:ea typeface="맑은 고딕" charset="0"/>
                        <a:cs typeface="+mn-cs"/>
                      </a:endParaRPr>
                    </a:p>
                  </a:txBody>
                  <a:tcPr marL="90170" marR="90170" marT="46990" marB="46990" anchor="ctr">
                    <a:noFill/>
                  </a:tcPr>
                </a:tc>
                <a:tc>
                  <a:txBody>
                    <a:bodyPr/>
                    <a:lstStyle/>
                    <a:p>
                      <a:pPr marL="0" indent="0" algn="just" latinLnBrk="0" hangingPunct="1" lvl="1">
                        <a:buFontTx/>
                        <a:buNone/>
                      </a:pPr>
                      <a:r>
                        <a:rPr lang="ko-KR" sz="2000" kern="1200" i="0" b="0">
                          <a:solidFill>
                            <a:schemeClr val="dk1"/>
                          </a:solidFill>
                          <a:latin typeface="Calibri" charset="0"/>
                          <a:ea typeface="맑은 고딕" charset="0"/>
                          <a:cs typeface="+mn-cs"/>
                        </a:rPr>
                        <a:t>           </a:t>
                      </a:r>
                      <a:r>
                        <a:rPr sz="2000" kern="1200" i="0" b="0">
                          <a:solidFill>
                            <a:schemeClr val="dk1"/>
                          </a:solidFill>
                          <a:latin typeface="Calibri" charset="0"/>
                          <a:ea typeface="맑은 고딕" charset="0"/>
                          <a:cs typeface="+mn-cs"/>
                        </a:rPr>
                        <a:t>-</a:t>
                      </a:r>
                      <a:r>
                        <a:rPr lang="ko-KR" sz="2000" kern="1200" i="0" b="0">
                          <a:solidFill>
                            <a:schemeClr val="dk1"/>
                          </a:solidFill>
                          <a:latin typeface="Calibri" charset="0"/>
                          <a:ea typeface="맑은 고딕" charset="0"/>
                          <a:cs typeface="+mn-cs"/>
                        </a:rPr>
                        <a:t> </a:t>
                      </a:r>
                      <a:r>
                        <a:rPr sz="1600" kern="1200" i="0" b="0">
                          <a:solidFill>
                            <a:schemeClr val="dk1"/>
                          </a:solidFill>
                          <a:latin typeface="Helvetica Neue" charset="0"/>
                          <a:ea typeface="Amazon Ember" charset="0"/>
                        </a:rPr>
                        <a:t>AWSManagedRulesSQLiRuleSet,</a:t>
                      </a:r>
                      <a:endParaRPr lang="ko-KR" altLang="en-US" sz="1600" kern="1200" i="0" b="0">
                        <a:solidFill>
                          <a:schemeClr val="dk1"/>
                        </a:solidFill>
                        <a:latin typeface="Helvetica Neue" charset="0"/>
                        <a:ea typeface="Amazon Ember" charset="0"/>
                      </a:endParaRPr>
                    </a:p>
                    <a:p>
                      <a:pPr marL="0" indent="0" algn="just" latinLnBrk="0" hangingPunct="1" lvl="1">
                        <a:buFontTx/>
                        <a:buNone/>
                      </a:pPr>
                      <a:r>
                        <a:rPr lang="ko-KR" sz="2000" kern="1200" i="0" b="0">
                          <a:solidFill>
                            <a:schemeClr val="dk1"/>
                          </a:solidFill>
                          <a:latin typeface="Calibri" charset="0"/>
                          <a:ea typeface="맑은 고딕" charset="0"/>
                          <a:cs typeface="+mn-cs"/>
                        </a:rPr>
                        <a:t>           </a:t>
                      </a:r>
                      <a:r>
                        <a:rPr sz="2000" kern="1200" i="0" b="0">
                          <a:solidFill>
                            <a:schemeClr val="dk1"/>
                          </a:solidFill>
                          <a:latin typeface="Calibri" charset="0"/>
                          <a:ea typeface="맑은 고딕" charset="0"/>
                          <a:cs typeface="+mn-cs"/>
                        </a:rPr>
                        <a:t>-</a:t>
                      </a:r>
                      <a:r>
                        <a:rPr lang="ko-KR" sz="2000" kern="1200" i="0" b="0">
                          <a:solidFill>
                            <a:schemeClr val="dk1"/>
                          </a:solidFill>
                          <a:latin typeface="Calibri" charset="0"/>
                          <a:ea typeface="맑은 고딕" charset="0"/>
                          <a:cs typeface="+mn-cs"/>
                        </a:rPr>
                        <a:t> </a:t>
                      </a:r>
                      <a:r>
                        <a:rPr sz="1600" kern="1200" i="0" b="0">
                          <a:solidFill>
                            <a:schemeClr val="dk1"/>
                          </a:solidFill>
                          <a:latin typeface="Helvetica Neue" charset="0"/>
                          <a:ea typeface="Amazon Ember" charset="0"/>
                        </a:rPr>
                        <a:t>AWSManagedRulesCommonRuleSet</a:t>
                      </a:r>
                      <a:endParaRPr lang="ko-KR" altLang="en-US" sz="1600" kern="1200" i="0" b="0">
                        <a:solidFill>
                          <a:schemeClr val="dk1"/>
                        </a:solidFill>
                        <a:latin typeface="Helvetica Neue" charset="0"/>
                        <a:ea typeface="Amazon Ember" charset="0"/>
                      </a:endParaRPr>
                    </a:p>
                  </a:txBody>
                  <a:tcPr marL="90170" marR="90170" marT="46990" marB="46990" anchor="ctr">
                    <a:noFill/>
                  </a:tcPr>
                </a:tc>
              </a:tr>
              <a:tr h="386715">
                <a:tc>
                  <a:txBody>
                    <a:bodyPr/>
                    <a:lstStyle/>
                    <a:p>
                      <a:pPr marL="0" indent="0" algn="ctr" latinLnBrk="0" hangingPunct="1" lvl="1">
                        <a:buFontTx/>
                        <a:buNone/>
                      </a:pPr>
                      <a:r>
                        <a:rPr sz="1800" kern="1200" i="0" b="0">
                          <a:solidFill>
                            <a:schemeClr val="dk1"/>
                          </a:solidFill>
                          <a:latin typeface="Calibri" charset="0"/>
                          <a:ea typeface="맑은 고딕" charset="0"/>
                          <a:cs typeface="+mn-cs"/>
                        </a:rPr>
                        <a:t>logging</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c>
                  <a:txBody>
                    <a:bodyPr/>
                    <a:lstStyle/>
                    <a:p>
                      <a:pPr marL="0" indent="0" algn="ctr" latinLnBrk="0" hangingPunct="1" lvl="1">
                        <a:buFontTx/>
                        <a:buNone/>
                      </a:pPr>
                      <a:r>
                        <a:rPr sz="1800" kern="1200" i="0" b="0">
                          <a:solidFill>
                            <a:schemeClr val="dk1"/>
                          </a:solidFill>
                          <a:latin typeface="Calibri" charset="0"/>
                          <a:ea typeface="맑은 고딕" charset="0"/>
                          <a:cs typeface="+mn-cs"/>
                        </a:rPr>
                        <a:t>S3 ( aws-waf-logs-</a:t>
                      </a:r>
                      <a:r>
                        <a:rPr lang="ko-KR" sz="1800" kern="1200" i="0" b="0">
                          <a:solidFill>
                            <a:schemeClr val="dk1"/>
                          </a:solidFill>
                          <a:latin typeface="Calibri" charset="0"/>
                          <a:ea typeface="맑은 고딕" charset="0"/>
                          <a:cs typeface="+mn-cs"/>
                        </a:rPr>
                        <a:t>tomcat</a:t>
                      </a:r>
                      <a:r>
                        <a:rPr sz="1800" kern="1200" i="0" b="0">
                          <a:solidFill>
                            <a:schemeClr val="dk1"/>
                          </a:solidFill>
                          <a:latin typeface="Calibri" charset="0"/>
                          <a:ea typeface="맑은 고딕" charset="0"/>
                          <a:cs typeface="+mn-cs"/>
                        </a:rPr>
                        <a:t> )</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r>
              <a:tr h="386715">
                <a:tc>
                  <a:txBody>
                    <a:bodyPr/>
                    <a:lstStyle/>
                    <a:p>
                      <a:pPr marL="0" indent="0" algn="ctr" latinLnBrk="0" hangingPunct="1" lvl="1">
                        <a:buFontTx/>
                        <a:buNone/>
                      </a:pPr>
                      <a:r>
                        <a:rPr lang="ko-KR" sz="1800" kern="1200" i="0" b="0">
                          <a:solidFill>
                            <a:schemeClr val="dk1"/>
                          </a:solidFill>
                          <a:latin typeface="Calibri" charset="0"/>
                          <a:ea typeface="맑은 고딕" charset="0"/>
                          <a:cs typeface="+mn-cs"/>
                        </a:rPr>
                        <a:t>설정</a:t>
                      </a:r>
                      <a:r>
                        <a:rPr lang="ko-KR" sz="1800" kern="1200" i="0" b="0">
                          <a:solidFill>
                            <a:schemeClr val="dk1"/>
                          </a:solidFill>
                          <a:latin typeface="Calibri" charset="0"/>
                          <a:ea typeface="맑은 고딕" charset="0"/>
                          <a:cs typeface="+mn-cs"/>
                        </a:rPr>
                        <a:t> </a:t>
                      </a:r>
                      <a:r>
                        <a:rPr lang="ko-KR" sz="1800" kern="1200" i="0" b="0">
                          <a:solidFill>
                            <a:schemeClr val="dk1"/>
                          </a:solidFill>
                          <a:latin typeface="Calibri" charset="0"/>
                          <a:ea typeface="맑은 고딕" charset="0"/>
                          <a:cs typeface="+mn-cs"/>
                        </a:rPr>
                        <a:t>검토</a:t>
                      </a:r>
                      <a:endParaRPr lang="ko-KR" altLang="en-US" sz="1800" kern="1200" i="0" b="0">
                        <a:solidFill>
                          <a:schemeClr val="dk1"/>
                        </a:solidFill>
                        <a:latin typeface="Calibri" charset="0"/>
                        <a:ea typeface="맑은 고딕" charset="0"/>
                        <a:cs typeface="+mn-cs"/>
                      </a:endParaRPr>
                    </a:p>
                  </a:txBody>
                  <a:tcPr marL="90170" marR="90170" marT="46990" marB="46990" anchor="ctr">
                    <a:noFill/>
                  </a:tcPr>
                </a:tc>
                <a:tc>
                  <a:txBody>
                    <a:bodyPr/>
                    <a:lstStyle/>
                    <a:p>
                      <a:pPr marL="0" indent="0" algn="ctr" latinLnBrk="0" hangingPunct="1" lvl="1">
                        <a:buFontTx/>
                        <a:buNone/>
                      </a:pPr>
                      <a:r>
                        <a:rPr sz="1350" kern="1200" i="0" b="0">
                          <a:solidFill>
                            <a:schemeClr val="dk1"/>
                          </a:solidFill>
                          <a:latin typeface="Helvetica Neue" charset="0"/>
                          <a:ea typeface="Malgun Gothic" charset="0"/>
                        </a:rPr>
                        <a:t>해당 규칙 그룹이 어떤 유형의 공격을 탐지하고 차단하는지 </a:t>
                      </a:r>
                      <a:r>
                        <a:rPr lang="ko-KR" sz="1350" kern="1200" i="0" b="0">
                          <a:solidFill>
                            <a:schemeClr val="dk1"/>
                          </a:solidFill>
                          <a:latin typeface="Helvetica Neue" charset="0"/>
                          <a:ea typeface="Malgun Gothic" charset="0"/>
                        </a:rPr>
                        <a:t>파악</a:t>
                      </a:r>
                      <a:endParaRPr lang="ko-KR" altLang="en-US" sz="1350" kern="1200" i="0" b="0">
                        <a:solidFill>
                          <a:schemeClr val="dk1"/>
                        </a:solidFill>
                        <a:latin typeface="Helvetica Neue" charset="0"/>
                        <a:ea typeface="Malgun Gothic" charset="0"/>
                      </a:endParaRPr>
                    </a:p>
                  </a:txBody>
                  <a:tcPr marL="90170" marR="90170" marT="46990" marB="46990" anchor="c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Rect 0"/>
          <p:cNvCxnSpPr/>
          <p:nvPr/>
        </p:nvCxnSpPr>
        <p:spPr>
          <a:xfrm rot="0">
            <a:off x="632460" y="1047750"/>
            <a:ext cx="17054195" cy="4445"/>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rot="0">
            <a:off x="619125" y="9673590"/>
            <a:ext cx="17054195" cy="4445"/>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rot="0">
            <a:off x="881380" y="274955"/>
            <a:ext cx="3892550" cy="572135"/>
          </a:xfrm>
          <a:prstGeom prst="rect"/>
        </p:spPr>
        <p:txBody>
          <a:bodyPr wrap="square" lIns="0" tIns="0" rIns="0" bIns="0" numCol="1" rtlCol="1" vert="horz"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5</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추가 사항</a:t>
            </a:r>
            <a:endParaRPr lang="ko-KR" altLang="en-US" sz="4500">
              <a:solidFill>
                <a:srgbClr val="000000"/>
              </a:solidFill>
              <a:latin typeface="Noto Sans Bold" charset="0"/>
              <a:ea typeface="Noto Sans Bold" charset="0"/>
              <a:cs typeface="Noto Sans Bold" charset="0"/>
            </a:endParaRPr>
          </a:p>
        </p:txBody>
      </p:sp>
      <p:sp>
        <p:nvSpPr>
          <p:cNvPr id="23" name="Rect 0"/>
          <p:cNvSpPr txBox="1">
            <a:spLocks/>
          </p:cNvSpPr>
          <p:nvPr/>
        </p:nvSpPr>
        <p:spPr>
          <a:xfrm rot="0">
            <a:off x="885190" y="1184910"/>
            <a:ext cx="14902180" cy="638810"/>
          </a:xfrm>
          <a:prstGeom prst="rect"/>
        </p:spPr>
        <p:txBody>
          <a:bodyPr wrap="square" lIns="0" tIns="0" rIns="0" bIns="0" numCol="1" rtlCol="1" vert="horz"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WAF - Terraform code 작성 </a:t>
            </a:r>
            <a:endParaRPr lang="ko-KR" altLang="en-US" sz="3600">
              <a:solidFill>
                <a:srgbClr val="000000"/>
              </a:solidFill>
              <a:latin typeface="Noto Sans Bold" charset="0"/>
              <a:ea typeface="Noto Sans Bold" charset="0"/>
              <a:cs typeface="Noto Sans Bold" charset="0"/>
            </a:endParaRPr>
          </a:p>
        </p:txBody>
      </p:sp>
      <p:pic>
        <p:nvPicPr>
          <p:cNvPr id="24" name="Picture " descr="C:/Users/USER/AppData/Roaming/PolarisOffice/ETemp/3020_11734232/image178.pn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2028190" y="1891665"/>
            <a:ext cx="4483735" cy="2545715"/>
          </a:xfrm>
          <a:prstGeom prst="rect"/>
          <a:noFill/>
          <a:ln w="9525" cap="flat" cmpd="sng">
            <a:solidFill>
              <a:schemeClr val="tx1">
                <a:alpha val="100000"/>
              </a:schemeClr>
            </a:solidFill>
            <a:prstDash val="solid"/>
            <a:round/>
          </a:ln>
        </p:spPr>
      </p:pic>
      <p:pic>
        <p:nvPicPr>
          <p:cNvPr id="27" name="Picture " descr="C:/Users/USER/AppData/Roaming/PolarisOffice/ETemp/3020_11734232/image179.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7106285" y="4599305"/>
            <a:ext cx="9260205" cy="1710055"/>
          </a:xfrm>
          <a:prstGeom prst="rect"/>
          <a:noFill/>
          <a:ln w="9525" cap="flat" cmpd="sng">
            <a:solidFill>
              <a:schemeClr val="tx1">
                <a:alpha val="100000"/>
              </a:schemeClr>
            </a:solidFill>
            <a:prstDash val="solid"/>
            <a:round/>
          </a:ln>
        </p:spPr>
      </p:pic>
      <p:sp>
        <p:nvSpPr>
          <p:cNvPr id="28" name="Rect 0"/>
          <p:cNvSpPr txBox="1">
            <a:spLocks/>
          </p:cNvSpPr>
          <p:nvPr/>
        </p:nvSpPr>
        <p:spPr>
          <a:xfrm rot="0">
            <a:off x="759460" y="7793355"/>
            <a:ext cx="7018655" cy="280670"/>
          </a:xfrm>
          <a:prstGeom prst="rect"/>
          <a:noFill/>
        </p:spPr>
        <p:txBody>
          <a:bodyPr wrap="square" lIns="0" tIns="0" rIns="0" bIns="0" numCol="1" vert="horz" anchor="t">
            <a:noAutofit/>
          </a:bodyPr>
          <a:lstStyle/>
          <a:p>
            <a:pPr marL="0" indent="0" algn="ctr" latinLnBrk="0">
              <a:buFontTx/>
              <a:buNone/>
            </a:pPr>
            <a:r>
              <a:rPr lang="ko-KR" b="1"/>
              <a:t>Web_ACL 생성 ( NGINX, TOMCAT )</a:t>
            </a:r>
            <a:endParaRPr lang="ko-KR" altLang="en-US" b="1"/>
          </a:p>
        </p:txBody>
      </p:sp>
      <p:sp>
        <p:nvSpPr>
          <p:cNvPr id="29" name="Rect 0"/>
          <p:cNvSpPr txBox="1">
            <a:spLocks/>
          </p:cNvSpPr>
          <p:nvPr/>
        </p:nvSpPr>
        <p:spPr>
          <a:xfrm rot="0">
            <a:off x="8222615" y="6362065"/>
            <a:ext cx="7018655" cy="280670"/>
          </a:xfrm>
          <a:prstGeom prst="rect"/>
          <a:noFill/>
        </p:spPr>
        <p:txBody>
          <a:bodyPr wrap="square" lIns="0" tIns="0" rIns="0" bIns="0" numCol="1" vert="horz" anchor="t">
            <a:noAutofit/>
          </a:bodyPr>
          <a:lstStyle/>
          <a:p>
            <a:pPr marL="0" indent="0" algn="ctr" latinLnBrk="0">
              <a:buFontTx/>
              <a:buNone/>
            </a:pPr>
            <a:r>
              <a:rPr lang="ko-KR" b="1"/>
              <a:t>Web_ACL RULE GROUP </a:t>
            </a:r>
            <a:endParaRPr lang="ko-KR" altLang="en-US" b="1"/>
          </a:p>
          <a:p>
            <a:pPr marL="0" indent="0" algn="ctr" latinLnBrk="0">
              <a:buFontTx/>
              <a:buNone/>
            </a:pPr>
            <a:r>
              <a:rPr lang="ko-KR" b="1"/>
              <a:t>( AWS WAF 기준 규칙 그룹  )</a:t>
            </a:r>
            <a:endParaRPr lang="ko-KR" altLang="en-US" b="1"/>
          </a:p>
        </p:txBody>
      </p:sp>
      <p:sp>
        <p:nvSpPr>
          <p:cNvPr id="30" name="Rect 0"/>
          <p:cNvSpPr txBox="1">
            <a:spLocks/>
          </p:cNvSpPr>
          <p:nvPr/>
        </p:nvSpPr>
        <p:spPr>
          <a:xfrm rot="0">
            <a:off x="9881235" y="9796780"/>
            <a:ext cx="7742555" cy="279400"/>
          </a:xfrm>
          <a:prstGeom prst="rect"/>
          <a:noFill/>
        </p:spPr>
        <p:txBody>
          <a:bodyPr wrap="square" lIns="0" tIns="0" rIns="0" bIns="0" numCol="1" vert="horz" anchor="t">
            <a:noAutofit/>
          </a:bodyPr>
          <a:lstStyle/>
          <a:p>
            <a:pPr marL="0" indent="0" algn="l" latinLnBrk="0" hangingPunct="1">
              <a:buFontTx/>
              <a:buNone/>
            </a:pPr>
            <a:r>
              <a:rPr sz="1200">
                <a:latin typeface="맑은 고딕" charset="0"/>
                <a:ea typeface="맑은 고딕" charset="0"/>
              </a:rPr>
              <a:t>출처: https://docs.aws.amazon.com/ko_kr/waf/latest/developerguide/aws-managed-rule-groups-baseline.html</a:t>
            </a:r>
            <a:endParaRPr lang="ko-KR" altLang="en-US" sz="1200">
              <a:latin typeface="맑은 고딕" charset="0"/>
              <a:ea typeface="맑은 고딕" charset="0"/>
            </a:endParaRPr>
          </a:p>
        </p:txBody>
      </p:sp>
      <p:grpSp>
        <p:nvGrpSpPr>
          <p:cNvPr id="36" name="Group 5"/>
          <p:cNvGrpSpPr>
            <a:grpSpLocks/>
          </p:cNvGrpSpPr>
          <p:nvPr/>
        </p:nvGrpSpPr>
        <p:grpSpPr>
          <a:xfrm rot="0">
            <a:off x="7096125" y="1895475"/>
            <a:ext cx="9274810" cy="2555240"/>
            <a:chOff x="7096125" y="1895475"/>
            <a:chExt cx="9274810" cy="2555240"/>
          </a:xfrm>
        </p:grpSpPr>
        <p:pic>
          <p:nvPicPr>
            <p:cNvPr id="26" name="Picture " descr="C:/Users/USER/AppData/Roaming/PolarisOffice/ETemp/3020_11734232/image180.png"/>
            <p:cNvPicPr>
              <a:picLocks noChangeAspect="1"/>
            </p:cNvPicPr>
            <p:nvPr/>
          </p:nvPicPr>
          <p:blipFill rotWithShape="1">
            <a:blip r:embed="rId4" cstate="hqprint">
              <a:extLst>
                <a:ext uri="{28A0092B-C50C-407E-A947-70E740481C1C}">
                  <a14:useLocalDpi xmlns:a14="http://schemas.microsoft.com/office/drawing/2010/main"/>
                </a:ext>
              </a:extLst>
            </a:blip>
            <a:stretch>
              <a:fillRect/>
            </a:stretch>
          </p:blipFill>
          <p:spPr>
            <a:xfrm rot="0">
              <a:off x="7096125" y="1895475"/>
              <a:ext cx="9274175" cy="2554605"/>
            </a:xfrm>
            <a:prstGeom prst="rect"/>
            <a:noFill/>
            <a:ln w="9525" cap="flat" cmpd="sng">
              <a:solidFill>
                <a:schemeClr val="tx1">
                  <a:alpha val="100000"/>
                </a:schemeClr>
              </a:solidFill>
              <a:prstDash val="solid"/>
              <a:round/>
            </a:ln>
          </p:spPr>
        </p:pic>
        <p:sp>
          <p:nvSpPr>
            <p:cNvPr id="31" name="Rect 0"/>
            <p:cNvSpPr>
              <a:spLocks/>
            </p:cNvSpPr>
            <p:nvPr/>
          </p:nvSpPr>
          <p:spPr>
            <a:xfrm rot="0">
              <a:off x="7098030" y="2496185"/>
              <a:ext cx="4918710" cy="24257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sp>
        <p:nvSpPr>
          <p:cNvPr id="32" name="Rect 0"/>
          <p:cNvSpPr>
            <a:spLocks/>
          </p:cNvSpPr>
          <p:nvPr/>
        </p:nvSpPr>
        <p:spPr>
          <a:xfrm rot="0">
            <a:off x="7099300" y="5167630"/>
            <a:ext cx="5048885" cy="25654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nvGrpSpPr>
          <p:cNvPr id="35" name="Group 5"/>
          <p:cNvGrpSpPr>
            <a:grpSpLocks/>
          </p:cNvGrpSpPr>
          <p:nvPr/>
        </p:nvGrpSpPr>
        <p:grpSpPr>
          <a:xfrm rot="0">
            <a:off x="2030730" y="4514850"/>
            <a:ext cx="4461510" cy="3196590"/>
            <a:chOff x="2030730" y="4514850"/>
            <a:chExt cx="4461510" cy="3196590"/>
          </a:xfrm>
        </p:grpSpPr>
        <p:pic>
          <p:nvPicPr>
            <p:cNvPr id="25" name="Picture " descr="C:/Users/USER/AppData/Roaming/PolarisOffice/ETemp/3020_11734232/image181.png"/>
            <p:cNvPicPr>
              <a:picLocks noChangeAspect="1"/>
            </p:cNvPicPr>
            <p:nvPr/>
          </p:nvPicPr>
          <p:blipFill rotWithShape="1">
            <a:blip r:embed="rId5" cstate="hqprint">
              <a:extLst>
                <a:ext uri="{28A0092B-C50C-407E-A947-70E740481C1C}">
                  <a14:useLocalDpi xmlns:a14="http://schemas.microsoft.com/office/drawing/2010/main"/>
                </a:ext>
              </a:extLst>
            </a:blip>
            <a:stretch>
              <a:fillRect/>
            </a:stretch>
          </p:blipFill>
          <p:spPr>
            <a:xfrm rot="0">
              <a:off x="2030730" y="4514850"/>
              <a:ext cx="4461510" cy="3196590"/>
            </a:xfrm>
            <a:prstGeom prst="rect"/>
            <a:noFill/>
            <a:ln w="9525" cap="flat" cmpd="sng">
              <a:solidFill>
                <a:schemeClr val="tx1">
                  <a:alpha val="100000"/>
                </a:schemeClr>
              </a:solidFill>
              <a:prstDash val="solid"/>
              <a:round/>
            </a:ln>
          </p:spPr>
        </p:pic>
        <p:sp>
          <p:nvSpPr>
            <p:cNvPr id="33" name="Rect 0"/>
            <p:cNvSpPr>
              <a:spLocks/>
            </p:cNvSpPr>
            <p:nvPr/>
          </p:nvSpPr>
          <p:spPr>
            <a:xfrm rot="0">
              <a:off x="2563495" y="5972175"/>
              <a:ext cx="3861435" cy="35115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sp>
        <p:nvSpPr>
          <p:cNvPr id="34" name="Rect 0"/>
          <p:cNvSpPr txBox="1">
            <a:spLocks/>
          </p:cNvSpPr>
          <p:nvPr/>
        </p:nvSpPr>
        <p:spPr>
          <a:xfrm rot="0">
            <a:off x="4540250" y="448310"/>
            <a:ext cx="5803900" cy="319405"/>
          </a:xfrm>
          <a:prstGeom prst="rect"/>
        </p:spPr>
        <p:txBody>
          <a:bodyPr wrap="square" lIns="0" tIns="0" rIns="0" bIns="0" numCol="1" rtlCol="1" vert="horz"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WAF를 이용하여 보안 강화</a:t>
            </a:r>
            <a:endParaRPr lang="ko-KR" altLang="en-US" sz="2500">
              <a:solidFill>
                <a:srgbClr val="000000"/>
              </a:solidFill>
              <a:latin typeface="Noto Sans" charset="0"/>
              <a:ea typeface="Noto Sans" charset="0"/>
              <a:cs typeface="Noto Sans"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Rect 0"/>
          <p:cNvCxnSpPr/>
          <p:nvPr/>
        </p:nvCxnSpPr>
        <p:spPr>
          <a:xfrm rot="0">
            <a:off x="632460" y="1047750"/>
            <a:ext cx="17054195" cy="4445"/>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rot="0">
            <a:off x="619125" y="9673590"/>
            <a:ext cx="17054195" cy="4445"/>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rot="0">
            <a:off x="881380" y="274955"/>
            <a:ext cx="3892550" cy="572135"/>
          </a:xfrm>
          <a:prstGeom prst="rect"/>
        </p:spPr>
        <p:txBody>
          <a:bodyPr wrap="square" lIns="0" tIns="0" rIns="0" bIns="0" numCol="1" rtlCol="1" vert="horz"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5</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추가 사항</a:t>
            </a:r>
            <a:endParaRPr lang="ko-KR" altLang="en-US" sz="4500">
              <a:solidFill>
                <a:srgbClr val="000000"/>
              </a:solidFill>
              <a:latin typeface="Noto Sans Bold" charset="0"/>
              <a:ea typeface="Noto Sans Bold" charset="0"/>
              <a:cs typeface="Noto Sans Bold" charset="0"/>
            </a:endParaRPr>
          </a:p>
        </p:txBody>
      </p:sp>
      <p:sp>
        <p:nvSpPr>
          <p:cNvPr id="23" name="Rect 0"/>
          <p:cNvSpPr txBox="1">
            <a:spLocks/>
          </p:cNvSpPr>
          <p:nvPr/>
        </p:nvSpPr>
        <p:spPr>
          <a:xfrm rot="0">
            <a:off x="885825" y="1198245"/>
            <a:ext cx="14902180" cy="638810"/>
          </a:xfrm>
          <a:prstGeom prst="rect"/>
        </p:spPr>
        <p:txBody>
          <a:bodyPr wrap="square" lIns="0" tIns="0" rIns="0" bIns="0" numCol="1" rtlCol="1" vert="horz"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WAF - Web_ACL 생성 </a:t>
            </a:r>
            <a:endParaRPr lang="ko-KR" altLang="en-US" sz="3600">
              <a:solidFill>
                <a:srgbClr val="000000"/>
              </a:solidFill>
              <a:latin typeface="Noto Sans Bold" charset="0"/>
              <a:ea typeface="Noto Sans Bold" charset="0"/>
              <a:cs typeface="Noto Sans Bold" charset="0"/>
            </a:endParaRPr>
          </a:p>
        </p:txBody>
      </p:sp>
      <p:grpSp>
        <p:nvGrpSpPr>
          <p:cNvPr id="37" name="Group 5"/>
          <p:cNvGrpSpPr>
            <a:grpSpLocks/>
          </p:cNvGrpSpPr>
          <p:nvPr/>
        </p:nvGrpSpPr>
        <p:grpSpPr>
          <a:xfrm rot="0">
            <a:off x="9502775" y="1995805"/>
            <a:ext cx="7018020" cy="6127750"/>
            <a:chOff x="9502775" y="1995805"/>
            <a:chExt cx="7018020" cy="6127750"/>
          </a:xfrm>
        </p:grpSpPr>
        <p:pic>
          <p:nvPicPr>
            <p:cNvPr id="28" name="Picture " descr="C:/Users/USER/AppData/Roaming/PolarisOffice/ETemp/3020_11734232/image182.pn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9855835" y="1995805"/>
              <a:ext cx="6297930" cy="2856865"/>
            </a:xfrm>
            <a:prstGeom prst="rect"/>
            <a:noFill/>
            <a:ln w="9525" cap="flat" cmpd="sng">
              <a:solidFill>
                <a:schemeClr val="tx1">
                  <a:alpha val="100000"/>
                </a:schemeClr>
              </a:solidFill>
              <a:prstDash val="solid"/>
              <a:round/>
            </a:ln>
          </p:spPr>
        </p:pic>
        <p:pic>
          <p:nvPicPr>
            <p:cNvPr id="29" name="Picture " descr="C:/Users/USER/AppData/Roaming/PolarisOffice/ETemp/3020_11734232/image183.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9850755" y="4955540"/>
              <a:ext cx="6312535" cy="2808605"/>
            </a:xfrm>
            <a:prstGeom prst="rect"/>
            <a:noFill/>
            <a:ln w="9525" cap="flat" cmpd="sng">
              <a:solidFill>
                <a:schemeClr val="tx1">
                  <a:alpha val="100000"/>
                </a:schemeClr>
              </a:solidFill>
              <a:prstDash val="solid"/>
              <a:round/>
            </a:ln>
          </p:spPr>
        </p:pic>
        <p:sp>
          <p:nvSpPr>
            <p:cNvPr id="32" name="Rect 0"/>
            <p:cNvSpPr txBox="1">
              <a:spLocks/>
            </p:cNvSpPr>
            <p:nvPr/>
          </p:nvSpPr>
          <p:spPr>
            <a:xfrm rot="0">
              <a:off x="9502775" y="7828280"/>
              <a:ext cx="7018020" cy="295275"/>
            </a:xfrm>
            <a:prstGeom prst="rect"/>
            <a:noFill/>
          </p:spPr>
          <p:txBody>
            <a:bodyPr wrap="square" lIns="0" tIns="0" rIns="0" bIns="0" numCol="1" vert="horz" anchor="t">
              <a:noAutofit/>
            </a:bodyPr>
            <a:lstStyle/>
            <a:p>
              <a:pPr marL="0" indent="0" algn="ctr" latinLnBrk="0">
                <a:buFontTx/>
                <a:buNone/>
              </a:pPr>
              <a:r>
                <a:rPr lang="ko-KR" b="1"/>
                <a:t>Web_ACL 생성 확인 ( device types graph, bot detection graph )</a:t>
              </a:r>
              <a:endParaRPr lang="ko-KR" altLang="en-US" b="1"/>
            </a:p>
          </p:txBody>
        </p:sp>
        <p:sp>
          <p:nvSpPr>
            <p:cNvPr id="33" name="Rect 0"/>
            <p:cNvSpPr>
              <a:spLocks/>
            </p:cNvSpPr>
            <p:nvPr/>
          </p:nvSpPr>
          <p:spPr>
            <a:xfrm rot="0">
              <a:off x="9906635" y="4565015"/>
              <a:ext cx="1424305" cy="22796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grpSp>
        <p:nvGrpSpPr>
          <p:cNvPr id="39" name="Group 5"/>
          <p:cNvGrpSpPr>
            <a:grpSpLocks/>
          </p:cNvGrpSpPr>
          <p:nvPr/>
        </p:nvGrpSpPr>
        <p:grpSpPr>
          <a:xfrm rot="0">
            <a:off x="1628140" y="2019300"/>
            <a:ext cx="7447280" cy="6118225"/>
            <a:chOff x="1628140" y="2019300"/>
            <a:chExt cx="7447280" cy="6118225"/>
          </a:xfrm>
        </p:grpSpPr>
        <p:pic>
          <p:nvPicPr>
            <p:cNvPr id="24" name="Picture " descr="C:/Users/USER/AppData/Roaming/PolarisOffice/ETemp/3020_11734232/image184.png"/>
            <p:cNvPicPr>
              <a:picLocks noChangeAspect="1"/>
            </p:cNvPicPr>
            <p:nvPr/>
          </p:nvPicPr>
          <p:blipFill rotWithShape="1">
            <a:blip r:embed="rId4" cstate="hqprint">
              <a:extLst>
                <a:ext uri="{28A0092B-C50C-407E-A947-70E740481C1C}">
                  <a14:useLocalDpi xmlns:a14="http://schemas.microsoft.com/office/drawing/2010/main"/>
                </a:ext>
              </a:extLst>
            </a:blip>
            <a:stretch>
              <a:fillRect/>
            </a:stretch>
          </p:blipFill>
          <p:spPr>
            <a:xfrm rot="0">
              <a:off x="1635125" y="2019300"/>
              <a:ext cx="4252595" cy="1331595"/>
            </a:xfrm>
            <a:prstGeom prst="rect"/>
            <a:noFill/>
            <a:ln w="9525" cap="flat" cmpd="sng">
              <a:solidFill>
                <a:schemeClr val="tx1">
                  <a:alpha val="100000"/>
                </a:schemeClr>
              </a:solidFill>
              <a:prstDash val="solid"/>
              <a:round/>
            </a:ln>
          </p:spPr>
        </p:pic>
        <p:pic>
          <p:nvPicPr>
            <p:cNvPr id="30" name="Picture " descr="C:/Users/USER/AppData/Roaming/PolarisOffice/ETemp/3020_11734232/image185.png"/>
            <p:cNvPicPr>
              <a:picLocks noChangeAspect="1"/>
            </p:cNvPicPr>
            <p:nvPr/>
          </p:nvPicPr>
          <p:blipFill rotWithShape="1">
            <a:blip r:embed="rId5" cstate="hqprint">
              <a:extLst>
                <a:ext uri="{28A0092B-C50C-407E-A947-70E740481C1C}">
                  <a14:useLocalDpi xmlns:a14="http://schemas.microsoft.com/office/drawing/2010/main"/>
                </a:ext>
              </a:extLst>
            </a:blip>
            <a:stretch>
              <a:fillRect/>
            </a:stretch>
          </p:blipFill>
          <p:spPr>
            <a:xfrm rot="0">
              <a:off x="1636395" y="5588635"/>
              <a:ext cx="7216775" cy="2200275"/>
            </a:xfrm>
            <a:prstGeom prst="rect"/>
            <a:noFill/>
            <a:ln w="9525" cap="flat" cmpd="sng">
              <a:solidFill>
                <a:schemeClr val="tx1">
                  <a:alpha val="100000"/>
                </a:schemeClr>
              </a:solidFill>
              <a:prstDash val="solid"/>
              <a:round/>
            </a:ln>
          </p:spPr>
        </p:pic>
        <p:sp>
          <p:nvSpPr>
            <p:cNvPr id="31" name="Rect 0"/>
            <p:cNvSpPr txBox="1">
              <a:spLocks/>
            </p:cNvSpPr>
            <p:nvPr/>
          </p:nvSpPr>
          <p:spPr>
            <a:xfrm rot="0">
              <a:off x="1722755" y="7853680"/>
              <a:ext cx="7352665" cy="283845"/>
            </a:xfrm>
            <a:prstGeom prst="rect"/>
            <a:noFill/>
          </p:spPr>
          <p:txBody>
            <a:bodyPr wrap="square" lIns="0" tIns="0" rIns="0" bIns="0" numCol="1" vert="horz" anchor="t">
              <a:noAutofit/>
            </a:bodyPr>
            <a:lstStyle/>
            <a:p>
              <a:pPr marL="0" indent="0" algn="ctr" latinLnBrk="0">
                <a:buFontTx/>
                <a:buNone/>
              </a:pPr>
              <a:r>
                <a:rPr lang="ko-KR" b="1"/>
                <a:t>Web_ACL 생성 확인 ( webACL, traffic, rules )</a:t>
              </a:r>
              <a:endParaRPr lang="ko-KR" altLang="en-US" b="1"/>
            </a:p>
          </p:txBody>
        </p:sp>
        <p:grpSp>
          <p:nvGrpSpPr>
            <p:cNvPr id="38" name="Group 5"/>
            <p:cNvGrpSpPr>
              <a:grpSpLocks/>
            </p:cNvGrpSpPr>
            <p:nvPr/>
          </p:nvGrpSpPr>
          <p:grpSpPr>
            <a:xfrm rot="0">
              <a:off x="1628140" y="3404235"/>
              <a:ext cx="7220585" cy="2096135"/>
              <a:chOff x="1628140" y="3404235"/>
              <a:chExt cx="7220585" cy="2096135"/>
            </a:xfrm>
          </p:grpSpPr>
          <p:pic>
            <p:nvPicPr>
              <p:cNvPr id="25" name="Picture " descr="C:/Users/USER/AppData/Roaming/PolarisOffice/ETemp/3020_11734232/image186.png"/>
              <p:cNvPicPr>
                <a:picLocks noChangeAspect="1"/>
              </p:cNvPicPr>
              <p:nvPr/>
            </p:nvPicPr>
            <p:blipFill rotWithShape="1">
              <a:blip r:embed="rId6" cstate="hqprint">
                <a:extLst>
                  <a:ext uri="{28A0092B-C50C-407E-A947-70E740481C1C}">
                    <a14:useLocalDpi xmlns:a14="http://schemas.microsoft.com/office/drawing/2010/main"/>
                  </a:ext>
                </a:extLst>
              </a:blip>
              <a:stretch>
                <a:fillRect/>
              </a:stretch>
            </p:blipFill>
            <p:spPr>
              <a:xfrm rot="0">
                <a:off x="1628140" y="3404235"/>
                <a:ext cx="7220585" cy="2096135"/>
              </a:xfrm>
              <a:prstGeom prst="rect"/>
              <a:noFill/>
              <a:ln w="9525" cap="flat" cmpd="sng">
                <a:solidFill>
                  <a:schemeClr val="tx1">
                    <a:alpha val="100000"/>
                  </a:schemeClr>
                </a:solidFill>
                <a:prstDash val="solid"/>
                <a:round/>
              </a:ln>
            </p:spPr>
          </p:pic>
          <p:sp>
            <p:nvSpPr>
              <p:cNvPr id="34" name="Rect 0"/>
              <p:cNvSpPr>
                <a:spLocks/>
              </p:cNvSpPr>
              <p:nvPr/>
            </p:nvSpPr>
            <p:spPr>
              <a:xfrm rot="0">
                <a:off x="4244975" y="4255770"/>
                <a:ext cx="577215" cy="24701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35" name="Rect 0"/>
              <p:cNvSpPr>
                <a:spLocks/>
              </p:cNvSpPr>
              <p:nvPr/>
            </p:nvSpPr>
            <p:spPr>
              <a:xfrm rot="0">
                <a:off x="6628130" y="4283075"/>
                <a:ext cx="630555" cy="19240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grpSp>
      <p:sp>
        <p:nvSpPr>
          <p:cNvPr id="36" name="Rect 0"/>
          <p:cNvSpPr txBox="1">
            <a:spLocks/>
          </p:cNvSpPr>
          <p:nvPr/>
        </p:nvSpPr>
        <p:spPr>
          <a:xfrm rot="0">
            <a:off x="4540250" y="448310"/>
            <a:ext cx="5803900" cy="319405"/>
          </a:xfrm>
          <a:prstGeom prst="rect"/>
        </p:spPr>
        <p:txBody>
          <a:bodyPr wrap="square" lIns="0" tIns="0" rIns="0" bIns="0" numCol="1" rtlCol="1" vert="horz"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WAF를 이용하여 보안 강화</a:t>
            </a:r>
            <a:endParaRPr lang="ko-KR" altLang="en-US" sz="2500">
              <a:solidFill>
                <a:srgbClr val="000000"/>
              </a:solidFill>
              <a:latin typeface="Noto Sans" charset="0"/>
              <a:ea typeface="Noto Sans" charset="0"/>
              <a:cs typeface="Noto Sans"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Rect 0"/>
          <p:cNvCxnSpPr/>
          <p:nvPr/>
        </p:nvCxnSpPr>
        <p:spPr>
          <a:xfrm rot="0">
            <a:off x="632460" y="1047750"/>
            <a:ext cx="17054195" cy="4445"/>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rot="0">
            <a:off x="619125" y="9673590"/>
            <a:ext cx="17054195" cy="4445"/>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rot="0">
            <a:off x="881380" y="274955"/>
            <a:ext cx="3892550" cy="572135"/>
          </a:xfrm>
          <a:prstGeom prst="rect"/>
        </p:spPr>
        <p:txBody>
          <a:bodyPr wrap="square" lIns="0" tIns="0" rIns="0" bIns="0" numCol="1" rtlCol="1" vert="horz"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5</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추가 사항</a:t>
            </a:r>
            <a:endParaRPr lang="ko-KR" altLang="en-US" sz="4500">
              <a:solidFill>
                <a:srgbClr val="000000"/>
              </a:solidFill>
              <a:latin typeface="Noto Sans Bold" charset="0"/>
              <a:ea typeface="Noto Sans Bold" charset="0"/>
              <a:cs typeface="Noto Sans Bold" charset="0"/>
            </a:endParaRPr>
          </a:p>
        </p:txBody>
      </p:sp>
      <p:sp>
        <p:nvSpPr>
          <p:cNvPr id="23" name="Rect 0"/>
          <p:cNvSpPr txBox="1">
            <a:spLocks/>
          </p:cNvSpPr>
          <p:nvPr/>
        </p:nvSpPr>
        <p:spPr>
          <a:xfrm rot="0">
            <a:off x="885825" y="1236345"/>
            <a:ext cx="14902180" cy="638810"/>
          </a:xfrm>
          <a:prstGeom prst="rect"/>
        </p:spPr>
        <p:txBody>
          <a:bodyPr wrap="square" lIns="0" tIns="0" rIns="0" bIns="0" numCol="1" rtlCol="1" vert="horz"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WAF - Web_ACL 생성 </a:t>
            </a:r>
            <a:endParaRPr lang="ko-KR" altLang="en-US" sz="3600">
              <a:solidFill>
                <a:srgbClr val="000000"/>
              </a:solidFill>
              <a:latin typeface="Noto Sans Bold" charset="0"/>
              <a:ea typeface="Noto Sans Bold" charset="0"/>
              <a:cs typeface="Noto Sans Bold" charset="0"/>
            </a:endParaRPr>
          </a:p>
        </p:txBody>
      </p:sp>
      <p:pic>
        <p:nvPicPr>
          <p:cNvPr id="25" name="Picture " descr="C:/Users/USER/AppData/Roaming/PolarisOffice/ETemp/3020_11734232/image187.png"/>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9319895" y="2407920"/>
            <a:ext cx="7954010" cy="4129405"/>
          </a:xfrm>
          <a:prstGeom prst="rect"/>
          <a:noFill/>
          <a:ln w="9525" cap="flat" cmpd="sng">
            <a:solidFill>
              <a:schemeClr val="tx1">
                <a:alpha val="100000"/>
              </a:schemeClr>
            </a:solidFill>
            <a:prstDash val="solid"/>
            <a:round/>
          </a:ln>
        </p:spPr>
      </p:pic>
      <p:sp>
        <p:nvSpPr>
          <p:cNvPr id="27" name="Rect 0"/>
          <p:cNvSpPr txBox="1">
            <a:spLocks/>
          </p:cNvSpPr>
          <p:nvPr/>
        </p:nvSpPr>
        <p:spPr>
          <a:xfrm rot="0">
            <a:off x="9779635" y="6590030"/>
            <a:ext cx="7018020" cy="280035"/>
          </a:xfrm>
          <a:prstGeom prst="rect"/>
          <a:noFill/>
        </p:spPr>
        <p:txBody>
          <a:bodyPr wrap="square" lIns="0" tIns="0" rIns="0" bIns="0" numCol="1" vert="horz" anchor="t">
            <a:noAutofit/>
          </a:bodyPr>
          <a:lstStyle/>
          <a:p>
            <a:pPr marL="0" indent="0" algn="ctr" latinLnBrk="0">
              <a:buFontTx/>
              <a:buNone/>
            </a:pPr>
            <a:r>
              <a:rPr lang="ko-KR" b="1"/>
              <a:t>Web_ACL 생성 확인 ( countries graph )</a:t>
            </a:r>
            <a:endParaRPr lang="ko-KR" altLang="en-US" b="1"/>
          </a:p>
        </p:txBody>
      </p:sp>
      <p:grpSp>
        <p:nvGrpSpPr>
          <p:cNvPr id="30" name="Group 5"/>
          <p:cNvGrpSpPr>
            <a:grpSpLocks/>
          </p:cNvGrpSpPr>
          <p:nvPr/>
        </p:nvGrpSpPr>
        <p:grpSpPr>
          <a:xfrm rot="0">
            <a:off x="842010" y="2409825"/>
            <a:ext cx="7990840" cy="4584700"/>
            <a:chOff x="842010" y="2409825"/>
            <a:chExt cx="7990840" cy="4584700"/>
          </a:xfrm>
        </p:grpSpPr>
        <p:pic>
          <p:nvPicPr>
            <p:cNvPr id="24" name="Picture " descr="C:/Users/USER/AppData/Roaming/PolarisOffice/ETemp/3020_11734232/image188.png"/>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842010" y="2409825"/>
              <a:ext cx="7990205" cy="4136390"/>
            </a:xfrm>
            <a:prstGeom prst="rect"/>
            <a:noFill/>
            <a:ln w="9525" cap="flat" cmpd="sng">
              <a:solidFill>
                <a:schemeClr val="tx1">
                  <a:alpha val="100000"/>
                </a:schemeClr>
              </a:solidFill>
              <a:prstDash val="solid"/>
              <a:round/>
            </a:ln>
          </p:spPr>
        </p:pic>
        <p:sp>
          <p:nvSpPr>
            <p:cNvPr id="26" name="Rect 0"/>
            <p:cNvSpPr txBox="1">
              <a:spLocks/>
            </p:cNvSpPr>
            <p:nvPr/>
          </p:nvSpPr>
          <p:spPr>
            <a:xfrm rot="0">
              <a:off x="1332865" y="6639560"/>
              <a:ext cx="7017385" cy="354330"/>
            </a:xfrm>
            <a:prstGeom prst="rect"/>
            <a:noFill/>
          </p:spPr>
          <p:txBody>
            <a:bodyPr wrap="square" lIns="0" tIns="0" rIns="0" bIns="0" numCol="1" vert="horz" anchor="t">
              <a:noAutofit/>
            </a:bodyPr>
            <a:lstStyle/>
            <a:p>
              <a:pPr marL="0" indent="0" algn="ctr" latinLnBrk="0">
                <a:buFontTx/>
                <a:buNone/>
              </a:pPr>
              <a:r>
                <a:rPr lang="ko-KR" b="1"/>
                <a:t>Web_ACL 생성 확인 ( rules graph )</a:t>
              </a:r>
              <a:endParaRPr lang="ko-KR" altLang="en-US" b="1"/>
            </a:p>
          </p:txBody>
        </p:sp>
        <p:sp>
          <p:nvSpPr>
            <p:cNvPr id="28" name="Rect 0"/>
            <p:cNvSpPr>
              <a:spLocks/>
            </p:cNvSpPr>
            <p:nvPr/>
          </p:nvSpPr>
          <p:spPr>
            <a:xfrm rot="0">
              <a:off x="3407410" y="6272530"/>
              <a:ext cx="3973830" cy="289560"/>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sp>
        <p:nvSpPr>
          <p:cNvPr id="29" name="Rect 0"/>
          <p:cNvSpPr txBox="1">
            <a:spLocks/>
          </p:cNvSpPr>
          <p:nvPr/>
        </p:nvSpPr>
        <p:spPr>
          <a:xfrm rot="0">
            <a:off x="4540250" y="448310"/>
            <a:ext cx="5803900" cy="319405"/>
          </a:xfrm>
          <a:prstGeom prst="rect"/>
        </p:spPr>
        <p:txBody>
          <a:bodyPr wrap="square" lIns="0" tIns="0" rIns="0" bIns="0" numCol="1" rtlCol="1" vert="horz"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WAF를 이용하여 보안 강화</a:t>
            </a:r>
            <a:endParaRPr lang="ko-KR" altLang="en-US" sz="2500">
              <a:solidFill>
                <a:srgbClr val="000000"/>
              </a:solidFill>
              <a:latin typeface="Noto Sans" charset="0"/>
              <a:ea typeface="Noto Sans" charset="0"/>
              <a:cs typeface="Noto Sans"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xmlns:p14="http://schemas.microsoft.com/office/powerpoint/2010/main">
  <p:cSld>
    <p:spTree>
      <p:nvGrpSpPr>
        <p:cNvPr id="1" name=""/>
        <p:cNvGrpSpPr/>
        <p:nvPr/>
      </p:nvGrpSpPr>
      <p:grpSpPr>
        <a:xfrm>
          <a:off x="0" y="0"/>
          <a:ext cx="0" cy="0"/>
          <a:chOff x="0" y="0"/>
          <a:chExt cx="0" cy="0"/>
        </a:xfrm>
      </p:grpSpPr>
      <p:cxnSp>
        <p:nvCxnSpPr>
          <p:cNvPr id="2" name="Rect 0"/>
          <p:cNvCxnSpPr/>
          <p:nvPr/>
        </p:nvCxnSpPr>
        <p:spPr>
          <a:xfrm rot="0">
            <a:off x="632460" y="1047750"/>
            <a:ext cx="17054195" cy="4445"/>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 name="Rect 0"/>
          <p:cNvCxnSpPr/>
          <p:nvPr/>
        </p:nvCxnSpPr>
        <p:spPr>
          <a:xfrm rot="0">
            <a:off x="619125" y="9673590"/>
            <a:ext cx="17054195" cy="4445"/>
          </a:xfrm>
          <a:prstGeom prst="line"/>
          <a:ln w="19050" cap="flat" cmpd="sng">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Rect 0"/>
          <p:cNvSpPr txBox="1">
            <a:spLocks/>
          </p:cNvSpPr>
          <p:nvPr/>
        </p:nvSpPr>
        <p:spPr>
          <a:xfrm rot="0">
            <a:off x="881380" y="274955"/>
            <a:ext cx="3892550" cy="572135"/>
          </a:xfrm>
          <a:prstGeom prst="rect"/>
        </p:spPr>
        <p:txBody>
          <a:bodyPr wrap="square" lIns="0" tIns="0" rIns="0" bIns="0" numCol="1" rtlCol="1" vert="horz" anchor="t">
            <a:spAutoFit/>
          </a:bodyPr>
          <a:lstStyle/>
          <a:p>
            <a:pPr marL="0" indent="0" algn="just" latinLnBrk="0">
              <a:lnSpc>
                <a:spcPts val="4500"/>
              </a:lnSpc>
              <a:buFontTx/>
              <a:buNone/>
            </a:pPr>
            <a:r>
              <a:rPr lang="ko-KR" sz="4500">
                <a:solidFill>
                  <a:srgbClr val="000000"/>
                </a:solidFill>
                <a:latin typeface="Noto Sans Bold" charset="0"/>
                <a:ea typeface="Noto Sans Bold" charset="0"/>
                <a:cs typeface="Noto Sans Bold" charset="0"/>
              </a:rPr>
              <a:t>5</a:t>
            </a:r>
            <a:r>
              <a:rPr lang="en-US" sz="4500">
                <a:solidFill>
                  <a:srgbClr val="000000"/>
                </a:solidFill>
                <a:latin typeface="Noto Sans Bold" charset="0"/>
                <a:ea typeface="Noto Sans Bold" charset="0"/>
                <a:cs typeface="Noto Sans Bold" charset="0"/>
              </a:rPr>
              <a:t>. </a:t>
            </a:r>
            <a:r>
              <a:rPr lang="ko-KR" sz="4500">
                <a:solidFill>
                  <a:srgbClr val="000000"/>
                </a:solidFill>
                <a:latin typeface="Noto Sans Bold" charset="0"/>
                <a:ea typeface="Noto Sans Bold" charset="0"/>
                <a:cs typeface="Noto Sans Bold" charset="0"/>
              </a:rPr>
              <a:t>추가 사항</a:t>
            </a:r>
            <a:endParaRPr lang="ko-KR" altLang="en-US" sz="4500">
              <a:solidFill>
                <a:srgbClr val="000000"/>
              </a:solidFill>
              <a:latin typeface="Noto Sans Bold" charset="0"/>
              <a:ea typeface="Noto Sans Bold" charset="0"/>
              <a:cs typeface="Noto Sans Bold" charset="0"/>
            </a:endParaRPr>
          </a:p>
        </p:txBody>
      </p:sp>
      <p:sp>
        <p:nvSpPr>
          <p:cNvPr id="23" name="Rect 0"/>
          <p:cNvSpPr txBox="1">
            <a:spLocks/>
          </p:cNvSpPr>
          <p:nvPr/>
        </p:nvSpPr>
        <p:spPr>
          <a:xfrm rot="0">
            <a:off x="885825" y="1223010"/>
            <a:ext cx="14902180" cy="638810"/>
          </a:xfrm>
          <a:prstGeom prst="rect"/>
        </p:spPr>
        <p:txBody>
          <a:bodyPr wrap="square" lIns="0" tIns="0" rIns="0" bIns="0" numCol="1" rtlCol="1" vert="horz" anchor="t">
            <a:spAutoFit/>
          </a:bodyPr>
          <a:lstStyle/>
          <a:p>
            <a:pPr marL="0" indent="0" algn="l" latinLnBrk="0">
              <a:lnSpc>
                <a:spcPct val="114999"/>
              </a:lnSpc>
              <a:buFontTx/>
              <a:buNone/>
            </a:pPr>
            <a:r>
              <a:rPr lang="ko-KR" sz="3600">
                <a:solidFill>
                  <a:srgbClr val="000000"/>
                </a:solidFill>
                <a:latin typeface="Noto Sans Bold" charset="0"/>
                <a:ea typeface="Noto Sans Bold" charset="0"/>
                <a:cs typeface="Noto Sans Bold" charset="0"/>
              </a:rPr>
              <a:t>WAF - Web_ACL Logging 생성 </a:t>
            </a:r>
            <a:endParaRPr lang="ko-KR" altLang="en-US" sz="3600">
              <a:solidFill>
                <a:srgbClr val="000000"/>
              </a:solidFill>
              <a:latin typeface="Noto Sans Bold" charset="0"/>
              <a:ea typeface="Noto Sans Bold" charset="0"/>
              <a:cs typeface="Noto Sans Bold" charset="0"/>
            </a:endParaRPr>
          </a:p>
        </p:txBody>
      </p:sp>
      <p:grpSp>
        <p:nvGrpSpPr>
          <p:cNvPr id="40" name="Group 5"/>
          <p:cNvGrpSpPr>
            <a:grpSpLocks/>
          </p:cNvGrpSpPr>
          <p:nvPr/>
        </p:nvGrpSpPr>
        <p:grpSpPr>
          <a:xfrm rot="0">
            <a:off x="217805" y="2588260"/>
            <a:ext cx="7527925" cy="4338320"/>
            <a:chOff x="217805" y="2588260"/>
            <a:chExt cx="7527925" cy="4338320"/>
          </a:xfrm>
        </p:grpSpPr>
        <p:pic>
          <p:nvPicPr>
            <p:cNvPr id="24" name="Picture "/>
            <p:cNvPicPr>
              <a:picLocks noChangeAspect="1"/>
            </p:cNvPicPr>
            <p:nvPr/>
          </p:nvPicPr>
          <p:blipFill rotWithShape="1">
            <a:blip r:embed="rId2" cstate="hqprint">
              <a:extLst>
                <a:ext uri="{28A0092B-C50C-407E-A947-70E740481C1C}">
                  <a14:useLocalDpi xmlns:a14="http://schemas.microsoft.com/office/drawing/2010/main"/>
                </a:ext>
              </a:extLst>
            </a:blip>
            <a:stretch>
              <a:fillRect/>
            </a:stretch>
          </p:blipFill>
          <p:spPr>
            <a:xfrm rot="0">
              <a:off x="429895" y="3615690"/>
              <a:ext cx="7315835" cy="2943225"/>
            </a:xfrm>
            <a:prstGeom prst="rect"/>
            <a:noFill/>
            <a:ln w="9525" cap="flat" cmpd="sng">
              <a:solidFill>
                <a:schemeClr val="tx1">
                  <a:alpha val="100000"/>
                </a:schemeClr>
              </a:solidFill>
              <a:prstDash val="solid"/>
              <a:round/>
            </a:ln>
          </p:spPr>
        </p:pic>
        <p:pic>
          <p:nvPicPr>
            <p:cNvPr id="26" name="Picture "/>
            <p:cNvPicPr>
              <a:picLocks noChangeAspect="1"/>
            </p:cNvPicPr>
            <p:nvPr/>
          </p:nvPicPr>
          <p:blipFill rotWithShape="1">
            <a:blip r:embed="rId3" cstate="hqprint">
              <a:extLst>
                <a:ext uri="{28A0092B-C50C-407E-A947-70E740481C1C}">
                  <a14:useLocalDpi xmlns:a14="http://schemas.microsoft.com/office/drawing/2010/main"/>
                </a:ext>
              </a:extLst>
            </a:blip>
            <a:stretch>
              <a:fillRect/>
            </a:stretch>
          </p:blipFill>
          <p:spPr>
            <a:xfrm rot="0">
              <a:off x="417830" y="2588260"/>
              <a:ext cx="7325360" cy="757555"/>
            </a:xfrm>
            <a:prstGeom prst="rect"/>
            <a:noFill/>
            <a:ln w="9525" cap="flat" cmpd="sng">
              <a:solidFill>
                <a:schemeClr val="tx1">
                  <a:alpha val="100000"/>
                </a:schemeClr>
              </a:solidFill>
              <a:prstDash val="solid"/>
              <a:round/>
            </a:ln>
          </p:spPr>
        </p:pic>
        <p:sp>
          <p:nvSpPr>
            <p:cNvPr id="27" name="Rect 0"/>
            <p:cNvSpPr txBox="1">
              <a:spLocks/>
            </p:cNvSpPr>
            <p:nvPr/>
          </p:nvSpPr>
          <p:spPr>
            <a:xfrm rot="0">
              <a:off x="217805" y="6635115"/>
              <a:ext cx="7525385" cy="291465"/>
            </a:xfrm>
            <a:prstGeom prst="rect"/>
            <a:noFill/>
          </p:spPr>
          <p:txBody>
            <a:bodyPr wrap="square" lIns="0" tIns="0" rIns="0" bIns="0" numCol="1" vert="horz" anchor="t">
              <a:noAutofit/>
            </a:bodyPr>
            <a:lstStyle/>
            <a:p>
              <a:pPr marL="0" indent="0" algn="ctr" latinLnBrk="0">
                <a:buFontTx/>
                <a:buNone/>
              </a:pPr>
              <a:r>
                <a:rPr lang="ko-KR" b="1"/>
                <a:t>Web_ACL Logging S3 bucket 생성 확인</a:t>
              </a:r>
              <a:endParaRPr lang="ko-KR" altLang="en-US" b="1"/>
            </a:p>
            <a:p>
              <a:pPr marL="0" indent="0" algn="ctr" latinLnBrk="0">
                <a:buFontTx/>
                <a:buNone/>
              </a:pPr>
              <a:r>
                <a:rPr lang="ko-KR" b="1"/>
                <a:t> ( aws-waf-logs-nginx, aws-waf-logs-tomcat )</a:t>
              </a:r>
              <a:endParaRPr lang="ko-KR" altLang="en-US" b="1"/>
            </a:p>
          </p:txBody>
        </p:sp>
        <p:sp>
          <p:nvSpPr>
            <p:cNvPr id="29" name="Rect 0"/>
            <p:cNvSpPr>
              <a:spLocks/>
            </p:cNvSpPr>
            <p:nvPr/>
          </p:nvSpPr>
          <p:spPr>
            <a:xfrm rot="0">
              <a:off x="576580" y="4196080"/>
              <a:ext cx="7101205" cy="21145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30" name="Rect 0"/>
            <p:cNvSpPr>
              <a:spLocks/>
            </p:cNvSpPr>
            <p:nvPr/>
          </p:nvSpPr>
          <p:spPr>
            <a:xfrm rot="0">
              <a:off x="589915" y="4502785"/>
              <a:ext cx="3182620" cy="23939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grpSp>
        <p:nvGrpSpPr>
          <p:cNvPr id="39" name="Group 5"/>
          <p:cNvGrpSpPr>
            <a:grpSpLocks/>
          </p:cNvGrpSpPr>
          <p:nvPr/>
        </p:nvGrpSpPr>
        <p:grpSpPr>
          <a:xfrm rot="0">
            <a:off x="7971155" y="2531110"/>
            <a:ext cx="9976485" cy="3115945"/>
            <a:chOff x="7971155" y="2531110"/>
            <a:chExt cx="9976485" cy="3115945"/>
          </a:xfrm>
        </p:grpSpPr>
        <p:pic>
          <p:nvPicPr>
            <p:cNvPr id="25" name="Picture " descr="C:/Users/USER/AppData/Roaming/PolarisOffice/ETemp/12292_12335920/image191.png"/>
            <p:cNvPicPr>
              <a:picLocks noChangeAspect="1"/>
            </p:cNvPicPr>
            <p:nvPr/>
          </p:nvPicPr>
          <p:blipFill rotWithShape="1">
            <a:blip r:embed="rId4" cstate="hqprint">
              <a:extLst>
                <a:ext uri="{28A0092B-C50C-407E-A947-70E740481C1C}">
                  <a14:useLocalDpi xmlns:a14="http://schemas.microsoft.com/office/drawing/2010/main"/>
                </a:ext>
              </a:extLst>
            </a:blip>
            <a:stretch>
              <a:fillRect/>
            </a:stretch>
          </p:blipFill>
          <p:spPr>
            <a:xfrm rot="0">
              <a:off x="7971155" y="2531110"/>
              <a:ext cx="9976485" cy="2731135"/>
            </a:xfrm>
            <a:prstGeom prst="rect"/>
            <a:noFill/>
            <a:ln w="9525" cap="flat" cmpd="sng">
              <a:solidFill>
                <a:schemeClr val="tx1">
                  <a:alpha val="100000"/>
                </a:schemeClr>
              </a:solidFill>
              <a:prstDash val="solid"/>
              <a:round/>
            </a:ln>
          </p:spPr>
        </p:pic>
        <p:sp>
          <p:nvSpPr>
            <p:cNvPr id="28" name="Rect 0"/>
            <p:cNvSpPr txBox="1">
              <a:spLocks/>
            </p:cNvSpPr>
            <p:nvPr/>
          </p:nvSpPr>
          <p:spPr>
            <a:xfrm rot="0">
              <a:off x="9376410" y="5335270"/>
              <a:ext cx="7018020" cy="311785"/>
            </a:xfrm>
            <a:prstGeom prst="rect"/>
            <a:noFill/>
          </p:spPr>
          <p:txBody>
            <a:bodyPr wrap="square" lIns="0" tIns="0" rIns="0" bIns="0" numCol="1" vert="horz" anchor="t">
              <a:noAutofit/>
            </a:bodyPr>
            <a:lstStyle/>
            <a:p>
              <a:pPr marL="0" indent="0" algn="ctr" latinLnBrk="0">
                <a:buFontTx/>
                <a:buNone/>
              </a:pPr>
              <a:r>
                <a:rPr lang="ko-KR" b="1"/>
                <a:t>Web_ACL Logging 확인</a:t>
              </a:r>
              <a:endParaRPr lang="ko-KR" altLang="en-US" b="1"/>
            </a:p>
            <a:p>
              <a:pPr marL="0" indent="0" algn="ctr" latinLnBrk="0">
                <a:buFontTx/>
                <a:buNone/>
              </a:pPr>
              <a:r>
                <a:rPr lang="ko-KR" b="1"/>
                <a:t> ( aws-waf-logs-nginx )</a:t>
              </a:r>
              <a:endParaRPr lang="ko-KR" altLang="en-US" b="1"/>
            </a:p>
          </p:txBody>
        </p:sp>
        <p:sp>
          <p:nvSpPr>
            <p:cNvPr id="31" name="Rect 0"/>
            <p:cNvSpPr>
              <a:spLocks/>
            </p:cNvSpPr>
            <p:nvPr/>
          </p:nvSpPr>
          <p:spPr>
            <a:xfrm rot="0">
              <a:off x="8065135" y="2626360"/>
              <a:ext cx="2270125" cy="28638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32" name="Rect 0"/>
            <p:cNvSpPr>
              <a:spLocks/>
            </p:cNvSpPr>
            <p:nvPr/>
          </p:nvSpPr>
          <p:spPr>
            <a:xfrm rot="0">
              <a:off x="8360410" y="4437380"/>
              <a:ext cx="418465" cy="25590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34" name="Rect 0"/>
            <p:cNvSpPr>
              <a:spLocks/>
            </p:cNvSpPr>
            <p:nvPr/>
          </p:nvSpPr>
          <p:spPr>
            <a:xfrm rot="0">
              <a:off x="10052050" y="3404870"/>
              <a:ext cx="1116330" cy="22669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35" name="Rect 0"/>
            <p:cNvSpPr>
              <a:spLocks/>
            </p:cNvSpPr>
            <p:nvPr/>
          </p:nvSpPr>
          <p:spPr>
            <a:xfrm rot="0">
              <a:off x="15514320" y="4227830"/>
              <a:ext cx="686435" cy="16573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36" name="Rect 0"/>
            <p:cNvSpPr>
              <a:spLocks/>
            </p:cNvSpPr>
            <p:nvPr/>
          </p:nvSpPr>
          <p:spPr>
            <a:xfrm rot="0">
              <a:off x="11715750" y="2595880"/>
              <a:ext cx="807085" cy="28638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sp>
          <p:nvSpPr>
            <p:cNvPr id="37" name="Rect 0"/>
            <p:cNvSpPr>
              <a:spLocks/>
            </p:cNvSpPr>
            <p:nvPr/>
          </p:nvSpPr>
          <p:spPr>
            <a:xfrm rot="0">
              <a:off x="8308340" y="4966970"/>
              <a:ext cx="671195" cy="227965"/>
            </a:xfrm>
            <a:prstGeom prst="roundRect"/>
            <a:noFill/>
            <a:ln w="25400" cap="flat" cmpd="sng">
              <a:solidFill>
                <a:srgbClr val="FF0000">
                  <a:alpha val="100000"/>
                </a:srgb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numCol="1" vert="horz" anchor="ctr">
              <a:noAutofit/>
            </a:bodyPr>
            <a:lstStyle/>
            <a:p>
              <a:pPr marL="0" indent="0" algn="ctr" latinLnBrk="0" hangingPunct="1">
                <a:buFontTx/>
                <a:buNone/>
              </a:pPr>
              <a:endParaRPr lang="ko-KR" altLang="en-US" sz="1800">
                <a:solidFill>
                  <a:schemeClr val="tx1"/>
                </a:solidFill>
                <a:latin typeface="맑은 고딕" charset="0"/>
                <a:ea typeface="맑은 고딕" charset="0"/>
              </a:endParaRPr>
            </a:p>
          </p:txBody>
        </p:sp>
      </p:grpSp>
      <p:sp>
        <p:nvSpPr>
          <p:cNvPr id="38" name="Rect 0"/>
          <p:cNvSpPr txBox="1">
            <a:spLocks/>
          </p:cNvSpPr>
          <p:nvPr/>
        </p:nvSpPr>
        <p:spPr>
          <a:xfrm rot="0">
            <a:off x="4540250" y="448310"/>
            <a:ext cx="5803900" cy="319405"/>
          </a:xfrm>
          <a:prstGeom prst="rect"/>
        </p:spPr>
        <p:txBody>
          <a:bodyPr wrap="square" lIns="0" tIns="0" rIns="0" bIns="0" numCol="1" rtlCol="1" vert="horz" anchor="t">
            <a:spAutoFit/>
          </a:bodyPr>
          <a:lstStyle/>
          <a:p>
            <a:pPr marL="0" indent="0" algn="just" latinLnBrk="0">
              <a:lnSpc>
                <a:spcPts val="2500"/>
              </a:lnSpc>
              <a:buFontTx/>
              <a:buNone/>
            </a:pPr>
            <a:r>
              <a:rPr lang="ko-KR" sz="2500">
                <a:solidFill>
                  <a:srgbClr val="000000"/>
                </a:solidFill>
                <a:latin typeface="Noto Sans" charset="0"/>
                <a:ea typeface="Noto Sans" charset="0"/>
                <a:cs typeface="Noto Sans" charset="0"/>
              </a:rPr>
              <a:t>WAF를 이용하여 보안 강화</a:t>
            </a:r>
            <a:endParaRPr lang="ko-KR" altLang="en-US" sz="2500">
              <a:solidFill>
                <a:srgbClr val="000000"/>
              </a:solidFill>
              <a:latin typeface="Noto Sans" charset="0"/>
              <a:ea typeface="Noto Sans" charset="0"/>
              <a:cs typeface="Noto Sans"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eme default">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 default" id="{818DEC19-8B33-44C4-83AA-7EB7D193A35B}" vid="{060764A4-4300-461F-A4AB-3F9924E9AB0E}"/>
    </a:ext>
  </a:extLst>
</a:theme>
</file>

<file path=docProps/app.xml><?xml version="1.0" encoding="utf-8"?>
<Properties xmlns="http://schemas.openxmlformats.org/officeDocument/2006/extended-properties" xmlns:vt="http://schemas.openxmlformats.org/officeDocument/2006/docPropsVTypes">
  <Application>Polaris Office Slide</Application>
  <AppVersion>12.000</AppVersion>
  <Characters>0</Characters>
  <CharactersWithSpaces>0</CharactersWithSpaces>
  <DocSecurity>0</DocSecurity>
  <HyperlinksChanged>false</HyperlinksChanged>
  <Lines>0</Lines>
  <LinksUpToDate>false</LinksUpToDate>
  <Pages>122</Pages>
  <Paragraphs>1663</Paragraphs>
  <Words>8768</Words>
  <TotalTime>0</TotalTime>
  <MMClips>0</MMClips>
  <ScaleCrop>false</ScaleCrop>
  <HeadingPairs>
    <vt:vector size="2" baseType="variant">
      <vt:variant>
        <vt:lpstr>Title</vt:lpstr>
      </vt:variant>
      <vt:variant>
        <vt:i4>1</vt:i4>
      </vt:variant>
    </vt:vector>
  </HeadingPairs>
  <TitlesOfParts>
    <vt:vector size="1" baseType="lpstr">
      <vt:lpstr>Title text</vt:lpstr>
    </vt:vector>
  </TitlesOfParts>
  <SharedDoc>false</SharedDoc>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3</cp:revision>
  <dc:creator>inst</dc:creator>
  <cp:lastModifiedBy>p8489009</cp:lastModifiedBy>
  <dc:title>블랙 화이트 심플한 신규 입사자 가이드북 프레젠테이션</dc:title>
  <cp:version>9.104.211.52078</cp:version>
  <dcterms:modified xsi:type="dcterms:W3CDTF">2024-07-22T12:04:09Z</dcterms:modified>
</cp:coreProperties>
</file>